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av" ContentType="audio/x-wav"/>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35"/>
  </p:notesMasterIdLst>
  <p:sldIdLst>
    <p:sldId id="256" r:id="rId2"/>
    <p:sldId id="257" r:id="rId3"/>
    <p:sldId id="267" r:id="rId4"/>
    <p:sldId id="258"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3" r:id="rId27"/>
    <p:sldId id="285" r:id="rId28"/>
    <p:sldId id="286" r:id="rId29"/>
    <p:sldId id="290" r:id="rId30"/>
    <p:sldId id="291" r:id="rId31"/>
    <p:sldId id="282" r:id="rId32"/>
    <p:sldId id="287" r:id="rId33"/>
    <p:sldId id="292" r:id="rId34"/>
  </p:sldIdLst>
  <p:sldSz cx="12192000" cy="6858000"/>
  <p:notesSz cx="6858000" cy="9144000"/>
  <p:embeddedFontLst>
    <p:embeddedFont>
      <p:font typeface="Poppins Light" panose="020B0604020202020204" charset="0"/>
      <p:regular r:id="rId36"/>
      <p:bold r:id="rId37"/>
      <p:italic r:id="rId38"/>
      <p:boldItalic r:id="rId39"/>
    </p:embeddedFont>
    <p:embeddedFont>
      <p:font typeface="Calibri" panose="020F0502020204030204" pitchFamily="34" charset="0"/>
      <p:regular r:id="rId40"/>
      <p:bold r:id="rId41"/>
      <p:italic r:id="rId42"/>
      <p:boldItalic r:id="rId43"/>
    </p:embeddedFont>
    <p:embeddedFont>
      <p:font typeface="Poppins ExtraBold" panose="020B0604020202020204" charset="0"/>
      <p:bold r:id="rId44"/>
      <p:boldItalic r:id="rId45"/>
    </p:embeddedFont>
    <p:embeddedFont>
      <p:font typeface="Poppins" panose="020B0604020202020204" charset="0"/>
      <p:regular r:id="rId46"/>
      <p:bold r:id="rId47"/>
      <p:italic r:id="rId48"/>
      <p:boldItalic r:id="rId49"/>
    </p:embeddedFont>
    <p:embeddedFont>
      <p:font typeface="Copperplate Gothic Bold" panose="020E0705020206020404" pitchFamily="34" charset="0"/>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747775"/>
          </p15:clr>
        </p15:guide>
        <p15:guide id="2" pos="384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A77C01C-27DE-4D00-BFE2-4236E214274E}">
  <a:tblStyle styleId="{2A77C01C-27DE-4D00-BFE2-4236E21427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90" autoAdjust="0"/>
  </p:normalViewPr>
  <p:slideViewPr>
    <p:cSldViewPr snapToGrid="0">
      <p:cViewPr varScale="1">
        <p:scale>
          <a:sx n="83" d="100"/>
          <a:sy n="83" d="100"/>
        </p:scale>
        <p:origin x="658" y="10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____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_____Microsoft_Excel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_____Microsoft_Excel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_____Microsoft_Excel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_____Microsoft_Excel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_____Microsoft_Excel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_____Microsoft_Excel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_____Microsoft_Excel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_____Microsoft_Excel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5"/>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60</c:v>
                </c:pt>
                <c:pt idx="1">
                  <c:v>20</c:v>
                </c:pt>
                <c:pt idx="2">
                  <c:v>15</c:v>
                </c:pt>
                <c:pt idx="3">
                  <c:v>5</c:v>
                </c:pt>
              </c:numCache>
            </c:numRef>
          </c:val>
          <c:extLst>
            <c:ext xmlns:c16="http://schemas.microsoft.com/office/drawing/2014/chart" uri="{C3380CC4-5D6E-409C-BE32-E72D297353CC}">
              <c16:uniqueId val="{00000000-7338-46CB-9E0C-FAB2F09B5845}"/>
            </c:ext>
          </c:extLst>
        </c:ser>
        <c:dLbls>
          <c:showLegendKey val="0"/>
          <c:showVal val="0"/>
          <c:showCatName val="0"/>
          <c:showSerName val="0"/>
          <c:showPercent val="0"/>
          <c:showBubbleSize val="0"/>
        </c:dLbls>
        <c:gapWidth val="219"/>
        <c:overlap val="-27"/>
        <c:axId val="1890482128"/>
        <c:axId val="219546208"/>
      </c:barChart>
      <c:catAx>
        <c:axId val="1890482128"/>
        <c:scaling>
          <c:orientation val="minMax"/>
        </c:scaling>
        <c:delete val="1"/>
        <c:axPos val="b"/>
        <c:numFmt formatCode="General" sourceLinked="1"/>
        <c:majorTickMark val="none"/>
        <c:minorTickMark val="none"/>
        <c:tickLblPos val="nextTo"/>
        <c:crossAx val="219546208"/>
        <c:crosses val="autoZero"/>
        <c:auto val="1"/>
        <c:lblAlgn val="ctr"/>
        <c:lblOffset val="100"/>
        <c:noMultiLvlLbl val="0"/>
      </c:catAx>
      <c:valAx>
        <c:axId val="21954620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9048212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5"/>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20</c:v>
                </c:pt>
                <c:pt idx="1">
                  <c:v>55</c:v>
                </c:pt>
                <c:pt idx="2">
                  <c:v>15</c:v>
                </c:pt>
                <c:pt idx="3">
                  <c:v>5</c:v>
                </c:pt>
              </c:numCache>
            </c:numRef>
          </c:val>
          <c:extLst>
            <c:ext xmlns:c16="http://schemas.microsoft.com/office/drawing/2014/chart" uri="{C3380CC4-5D6E-409C-BE32-E72D297353CC}">
              <c16:uniqueId val="{00000000-118A-4E70-B9D7-E4A2ED86CF23}"/>
            </c:ext>
          </c:extLst>
        </c:ser>
        <c:dLbls>
          <c:showLegendKey val="0"/>
          <c:showVal val="0"/>
          <c:showCatName val="0"/>
          <c:showSerName val="0"/>
          <c:showPercent val="0"/>
          <c:showBubbleSize val="0"/>
        </c:dLbls>
        <c:gapWidth val="219"/>
        <c:overlap val="-27"/>
        <c:axId val="1890482128"/>
        <c:axId val="219546208"/>
      </c:barChart>
      <c:catAx>
        <c:axId val="1890482128"/>
        <c:scaling>
          <c:orientation val="minMax"/>
        </c:scaling>
        <c:delete val="1"/>
        <c:axPos val="b"/>
        <c:numFmt formatCode="General" sourceLinked="1"/>
        <c:majorTickMark val="none"/>
        <c:minorTickMark val="none"/>
        <c:tickLblPos val="nextTo"/>
        <c:crossAx val="219546208"/>
        <c:crosses val="autoZero"/>
        <c:auto val="1"/>
        <c:lblAlgn val="ctr"/>
        <c:lblOffset val="100"/>
        <c:noMultiLvlLbl val="0"/>
      </c:catAx>
      <c:valAx>
        <c:axId val="21954620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9048212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5"/>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20</c:v>
                </c:pt>
                <c:pt idx="1">
                  <c:v>55</c:v>
                </c:pt>
                <c:pt idx="2">
                  <c:v>15</c:v>
                </c:pt>
                <c:pt idx="3">
                  <c:v>5</c:v>
                </c:pt>
              </c:numCache>
            </c:numRef>
          </c:val>
          <c:extLst>
            <c:ext xmlns:c16="http://schemas.microsoft.com/office/drawing/2014/chart" uri="{C3380CC4-5D6E-409C-BE32-E72D297353CC}">
              <c16:uniqueId val="{00000000-0D72-4778-9B40-C41241069977}"/>
            </c:ext>
          </c:extLst>
        </c:ser>
        <c:dLbls>
          <c:showLegendKey val="0"/>
          <c:showVal val="0"/>
          <c:showCatName val="0"/>
          <c:showSerName val="0"/>
          <c:showPercent val="0"/>
          <c:showBubbleSize val="0"/>
        </c:dLbls>
        <c:gapWidth val="219"/>
        <c:overlap val="-27"/>
        <c:axId val="1890482128"/>
        <c:axId val="219546208"/>
      </c:barChart>
      <c:catAx>
        <c:axId val="1890482128"/>
        <c:scaling>
          <c:orientation val="minMax"/>
        </c:scaling>
        <c:delete val="1"/>
        <c:axPos val="b"/>
        <c:numFmt formatCode="General" sourceLinked="1"/>
        <c:majorTickMark val="none"/>
        <c:minorTickMark val="none"/>
        <c:tickLblPos val="nextTo"/>
        <c:crossAx val="219546208"/>
        <c:crosses val="autoZero"/>
        <c:auto val="1"/>
        <c:lblAlgn val="ctr"/>
        <c:lblOffset val="100"/>
        <c:noMultiLvlLbl val="0"/>
      </c:catAx>
      <c:valAx>
        <c:axId val="21954620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9048212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ru-R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5"/>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60</c:v>
                </c:pt>
                <c:pt idx="1">
                  <c:v>20</c:v>
                </c:pt>
                <c:pt idx="2">
                  <c:v>15</c:v>
                </c:pt>
                <c:pt idx="3">
                  <c:v>5</c:v>
                </c:pt>
              </c:numCache>
            </c:numRef>
          </c:val>
          <c:extLst>
            <c:ext xmlns:c16="http://schemas.microsoft.com/office/drawing/2014/chart" uri="{C3380CC4-5D6E-409C-BE32-E72D297353CC}">
              <c16:uniqueId val="{00000000-E204-40C7-8A15-D8814C5E3EE6}"/>
            </c:ext>
          </c:extLst>
        </c:ser>
        <c:dLbls>
          <c:showLegendKey val="0"/>
          <c:showVal val="0"/>
          <c:showCatName val="0"/>
          <c:showSerName val="0"/>
          <c:showPercent val="0"/>
          <c:showBubbleSize val="0"/>
        </c:dLbls>
        <c:gapWidth val="219"/>
        <c:overlap val="-27"/>
        <c:axId val="1890482128"/>
        <c:axId val="219546208"/>
      </c:barChart>
      <c:catAx>
        <c:axId val="1890482128"/>
        <c:scaling>
          <c:orientation val="minMax"/>
        </c:scaling>
        <c:delete val="1"/>
        <c:axPos val="b"/>
        <c:numFmt formatCode="General" sourceLinked="1"/>
        <c:majorTickMark val="none"/>
        <c:minorTickMark val="none"/>
        <c:tickLblPos val="nextTo"/>
        <c:crossAx val="219546208"/>
        <c:crosses val="autoZero"/>
        <c:auto val="1"/>
        <c:lblAlgn val="ctr"/>
        <c:lblOffset val="100"/>
        <c:noMultiLvlLbl val="0"/>
      </c:catAx>
      <c:valAx>
        <c:axId val="21954620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9048212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ru-RU"/>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5"/>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15</c:v>
                </c:pt>
                <c:pt idx="1">
                  <c:v>20</c:v>
                </c:pt>
                <c:pt idx="2">
                  <c:v>60</c:v>
                </c:pt>
                <c:pt idx="3">
                  <c:v>5</c:v>
                </c:pt>
              </c:numCache>
            </c:numRef>
          </c:val>
          <c:extLst>
            <c:ext xmlns:c16="http://schemas.microsoft.com/office/drawing/2014/chart" uri="{C3380CC4-5D6E-409C-BE32-E72D297353CC}">
              <c16:uniqueId val="{00000000-B538-4917-A087-8F664A5DADD6}"/>
            </c:ext>
          </c:extLst>
        </c:ser>
        <c:dLbls>
          <c:showLegendKey val="0"/>
          <c:showVal val="0"/>
          <c:showCatName val="0"/>
          <c:showSerName val="0"/>
          <c:showPercent val="0"/>
          <c:showBubbleSize val="0"/>
        </c:dLbls>
        <c:gapWidth val="219"/>
        <c:overlap val="-33"/>
        <c:axId val="1890482128"/>
        <c:axId val="219546208"/>
      </c:barChart>
      <c:catAx>
        <c:axId val="1890482128"/>
        <c:scaling>
          <c:orientation val="minMax"/>
        </c:scaling>
        <c:delete val="1"/>
        <c:axPos val="b"/>
        <c:numFmt formatCode="General" sourceLinked="1"/>
        <c:majorTickMark val="none"/>
        <c:minorTickMark val="none"/>
        <c:tickLblPos val="nextTo"/>
        <c:crossAx val="219546208"/>
        <c:crosses val="autoZero"/>
        <c:auto val="1"/>
        <c:lblAlgn val="ctr"/>
        <c:lblOffset val="100"/>
        <c:noMultiLvlLbl val="0"/>
      </c:catAx>
      <c:valAx>
        <c:axId val="21954620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9048212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ru-RU"/>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5"/>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60</c:v>
                </c:pt>
                <c:pt idx="1">
                  <c:v>20</c:v>
                </c:pt>
                <c:pt idx="2">
                  <c:v>15</c:v>
                </c:pt>
                <c:pt idx="3">
                  <c:v>5</c:v>
                </c:pt>
              </c:numCache>
            </c:numRef>
          </c:val>
          <c:extLst>
            <c:ext xmlns:c16="http://schemas.microsoft.com/office/drawing/2014/chart" uri="{C3380CC4-5D6E-409C-BE32-E72D297353CC}">
              <c16:uniqueId val="{00000000-F32D-4104-BB97-8E639EE93B04}"/>
            </c:ext>
          </c:extLst>
        </c:ser>
        <c:dLbls>
          <c:showLegendKey val="0"/>
          <c:showVal val="0"/>
          <c:showCatName val="0"/>
          <c:showSerName val="0"/>
          <c:showPercent val="0"/>
          <c:showBubbleSize val="0"/>
        </c:dLbls>
        <c:gapWidth val="219"/>
        <c:overlap val="-27"/>
        <c:axId val="1890482128"/>
        <c:axId val="219546208"/>
      </c:barChart>
      <c:catAx>
        <c:axId val="1890482128"/>
        <c:scaling>
          <c:orientation val="minMax"/>
        </c:scaling>
        <c:delete val="1"/>
        <c:axPos val="b"/>
        <c:numFmt formatCode="General" sourceLinked="1"/>
        <c:majorTickMark val="none"/>
        <c:minorTickMark val="none"/>
        <c:tickLblPos val="nextTo"/>
        <c:crossAx val="219546208"/>
        <c:crosses val="autoZero"/>
        <c:auto val="1"/>
        <c:lblAlgn val="ctr"/>
        <c:lblOffset val="100"/>
        <c:noMultiLvlLbl val="0"/>
      </c:catAx>
      <c:valAx>
        <c:axId val="21954620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9048212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ru-RU"/>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5"/>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15</c:v>
                </c:pt>
                <c:pt idx="1">
                  <c:v>20</c:v>
                </c:pt>
                <c:pt idx="2">
                  <c:v>5</c:v>
                </c:pt>
                <c:pt idx="3">
                  <c:v>60</c:v>
                </c:pt>
              </c:numCache>
            </c:numRef>
          </c:val>
          <c:extLst>
            <c:ext xmlns:c16="http://schemas.microsoft.com/office/drawing/2014/chart" uri="{C3380CC4-5D6E-409C-BE32-E72D297353CC}">
              <c16:uniqueId val="{00000000-EB7B-4B61-9A7F-AE1663A4E36A}"/>
            </c:ext>
          </c:extLst>
        </c:ser>
        <c:dLbls>
          <c:showLegendKey val="0"/>
          <c:showVal val="0"/>
          <c:showCatName val="0"/>
          <c:showSerName val="0"/>
          <c:showPercent val="0"/>
          <c:showBubbleSize val="0"/>
        </c:dLbls>
        <c:gapWidth val="219"/>
        <c:overlap val="-33"/>
        <c:axId val="1890482128"/>
        <c:axId val="219546208"/>
      </c:barChart>
      <c:catAx>
        <c:axId val="1890482128"/>
        <c:scaling>
          <c:orientation val="minMax"/>
        </c:scaling>
        <c:delete val="1"/>
        <c:axPos val="b"/>
        <c:numFmt formatCode="General" sourceLinked="1"/>
        <c:majorTickMark val="none"/>
        <c:minorTickMark val="none"/>
        <c:tickLblPos val="nextTo"/>
        <c:crossAx val="219546208"/>
        <c:crosses val="autoZero"/>
        <c:auto val="1"/>
        <c:lblAlgn val="ctr"/>
        <c:lblOffset val="100"/>
        <c:noMultiLvlLbl val="0"/>
      </c:catAx>
      <c:valAx>
        <c:axId val="21954620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9048212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ru-RU"/>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5"/>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20</c:v>
                </c:pt>
                <c:pt idx="1">
                  <c:v>55</c:v>
                </c:pt>
                <c:pt idx="2">
                  <c:v>15</c:v>
                </c:pt>
                <c:pt idx="3">
                  <c:v>5</c:v>
                </c:pt>
              </c:numCache>
            </c:numRef>
          </c:val>
          <c:extLst>
            <c:ext xmlns:c16="http://schemas.microsoft.com/office/drawing/2014/chart" uri="{C3380CC4-5D6E-409C-BE32-E72D297353CC}">
              <c16:uniqueId val="{00000000-1F16-492E-9B04-377E728C1028}"/>
            </c:ext>
          </c:extLst>
        </c:ser>
        <c:dLbls>
          <c:showLegendKey val="0"/>
          <c:showVal val="0"/>
          <c:showCatName val="0"/>
          <c:showSerName val="0"/>
          <c:showPercent val="0"/>
          <c:showBubbleSize val="0"/>
        </c:dLbls>
        <c:gapWidth val="219"/>
        <c:overlap val="-27"/>
        <c:axId val="1890482128"/>
        <c:axId val="219546208"/>
      </c:barChart>
      <c:catAx>
        <c:axId val="1890482128"/>
        <c:scaling>
          <c:orientation val="minMax"/>
        </c:scaling>
        <c:delete val="1"/>
        <c:axPos val="b"/>
        <c:numFmt formatCode="General" sourceLinked="1"/>
        <c:majorTickMark val="none"/>
        <c:minorTickMark val="none"/>
        <c:tickLblPos val="nextTo"/>
        <c:crossAx val="219546208"/>
        <c:crosses val="autoZero"/>
        <c:auto val="1"/>
        <c:lblAlgn val="ctr"/>
        <c:lblOffset val="100"/>
        <c:noMultiLvlLbl val="0"/>
      </c:catAx>
      <c:valAx>
        <c:axId val="21954620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9048212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ru-RU"/>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5"/>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15</c:v>
                </c:pt>
                <c:pt idx="1">
                  <c:v>20</c:v>
                </c:pt>
                <c:pt idx="2">
                  <c:v>60</c:v>
                </c:pt>
                <c:pt idx="3">
                  <c:v>5</c:v>
                </c:pt>
              </c:numCache>
            </c:numRef>
          </c:val>
          <c:extLst>
            <c:ext xmlns:c16="http://schemas.microsoft.com/office/drawing/2014/chart" uri="{C3380CC4-5D6E-409C-BE32-E72D297353CC}">
              <c16:uniqueId val="{00000000-937E-45F4-865E-A9F75A81D2C6}"/>
            </c:ext>
          </c:extLst>
        </c:ser>
        <c:dLbls>
          <c:showLegendKey val="0"/>
          <c:showVal val="0"/>
          <c:showCatName val="0"/>
          <c:showSerName val="0"/>
          <c:showPercent val="0"/>
          <c:showBubbleSize val="0"/>
        </c:dLbls>
        <c:gapWidth val="219"/>
        <c:overlap val="-33"/>
        <c:axId val="1890482128"/>
        <c:axId val="219546208"/>
      </c:barChart>
      <c:catAx>
        <c:axId val="1890482128"/>
        <c:scaling>
          <c:orientation val="minMax"/>
        </c:scaling>
        <c:delete val="1"/>
        <c:axPos val="b"/>
        <c:numFmt formatCode="General" sourceLinked="1"/>
        <c:majorTickMark val="none"/>
        <c:minorTickMark val="none"/>
        <c:tickLblPos val="nextTo"/>
        <c:crossAx val="219546208"/>
        <c:crosses val="autoZero"/>
        <c:auto val="1"/>
        <c:lblAlgn val="ctr"/>
        <c:lblOffset val="100"/>
        <c:noMultiLvlLbl val="0"/>
      </c:catAx>
      <c:valAx>
        <c:axId val="21954620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9048212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colors2.xml><?xml version="1.0" encoding="utf-8"?>
<cs:colorStyle xmlns:cs="http://schemas.microsoft.com/office/drawing/2012/chartStyle" xmlns:a="http://schemas.openxmlformats.org/drawingml/2006/main" meth="withinLinearReversed" id="25">
  <a:schemeClr val="accent5"/>
</cs:colorStyle>
</file>

<file path=ppt/charts/colors3.xml><?xml version="1.0" encoding="utf-8"?>
<cs:colorStyle xmlns:cs="http://schemas.microsoft.com/office/drawing/2012/chartStyle" xmlns:a="http://schemas.openxmlformats.org/drawingml/2006/main" meth="withinLinearReversed" id="25">
  <a:schemeClr val="accent5"/>
</cs:colorStyle>
</file>

<file path=ppt/charts/colors4.xml><?xml version="1.0" encoding="utf-8"?>
<cs:colorStyle xmlns:cs="http://schemas.microsoft.com/office/drawing/2012/chartStyle" xmlns:a="http://schemas.openxmlformats.org/drawingml/2006/main" meth="withinLinearReversed" id="25">
  <a:schemeClr val="accent5"/>
</cs:colorStyle>
</file>

<file path=ppt/charts/colors5.xml><?xml version="1.0" encoding="utf-8"?>
<cs:colorStyle xmlns:cs="http://schemas.microsoft.com/office/drawing/2012/chartStyle" xmlns:a="http://schemas.openxmlformats.org/drawingml/2006/main" meth="withinLinearReversed" id="25">
  <a:schemeClr val="accent5"/>
</cs:colorStyle>
</file>

<file path=ppt/charts/colors6.xml><?xml version="1.0" encoding="utf-8"?>
<cs:colorStyle xmlns:cs="http://schemas.microsoft.com/office/drawing/2012/chartStyle" xmlns:a="http://schemas.openxmlformats.org/drawingml/2006/main" meth="withinLinearReversed" id="25">
  <a:schemeClr val="accent5"/>
</cs:colorStyle>
</file>

<file path=ppt/charts/colors7.xml><?xml version="1.0" encoding="utf-8"?>
<cs:colorStyle xmlns:cs="http://schemas.microsoft.com/office/drawing/2012/chartStyle" xmlns:a="http://schemas.openxmlformats.org/drawingml/2006/main" meth="withinLinearReversed" id="25">
  <a:schemeClr val="accent5"/>
</cs:colorStyle>
</file>

<file path=ppt/charts/colors8.xml><?xml version="1.0" encoding="utf-8"?>
<cs:colorStyle xmlns:cs="http://schemas.microsoft.com/office/drawing/2012/chartStyle" xmlns:a="http://schemas.openxmlformats.org/drawingml/2006/main" meth="withinLinearReversed" id="25">
  <a:schemeClr val="accent5"/>
</cs:colorStyle>
</file>

<file path=ppt/charts/colors9.xml><?xml version="1.0" encoding="utf-8"?>
<cs:colorStyle xmlns:cs="http://schemas.microsoft.com/office/drawing/2012/chartStyle" xmlns:a="http://schemas.openxmlformats.org/drawingml/2006/main" meth="withinLinearReversed" id="25">
  <a:schemeClr val="accent5"/>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eb205fd2b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eb205fd2b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eb205fd2b6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1eb205fd2b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eb205fd2b6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eb205fd2b6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eb205fd2b6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eb205fd2b6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f7aa71982b_0_1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f7aa71982b_0_1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f7aa71982b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1f7aa71982b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f7aa71982b_0_1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f7aa71982b_0_1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1f7aa71982b_0_1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1f7aa71982b_0_1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eb205fd2b6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eb205fd2b6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eb205fd2b6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eb205fd2b6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eb2014fdb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eb2014fdb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1eb205fd2b6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1eb205fd2b6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eb205fd2b6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1eb205fd2b6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1eb205fd2b6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1eb205fd2b6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f7aa71982b_0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f7aa71982b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eb205fd2b6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1eb205fd2b6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1eb205fd2b6_0_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1eb205fd2b6_0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1eb205fd2b6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1eb205fd2b6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1eb205fd2b6_0_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1eb205fd2b6_0_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eb205fd2b6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eb205fd2b6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eb2014fdb4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eb2014fdb4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eb2014fdb4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eb2014fdb4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eb2014fdb4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1eb2014fdb4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eb2014fdb4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eb2014fdb4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eb205fd2b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eb205fd2b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eb205fd2b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1eb205fd2b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p:nvPr/>
        </p:nvSpPr>
        <p:spPr>
          <a:xfrm>
            <a:off x="9385913" y="516570"/>
            <a:ext cx="1752680" cy="1752686"/>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12" name="Google Shape;12;p2"/>
          <p:cNvGrpSpPr/>
          <p:nvPr/>
        </p:nvGrpSpPr>
        <p:grpSpPr>
          <a:xfrm>
            <a:off x="8185118" y="1780818"/>
            <a:ext cx="2597891" cy="2597879"/>
            <a:chOff x="4616075" y="1332525"/>
            <a:chExt cx="1915566" cy="1881022"/>
          </a:xfrm>
        </p:grpSpPr>
        <p:sp>
          <p:nvSpPr>
            <p:cNvPr id="13" name="Google Shape;13;p2"/>
            <p:cNvSpPr/>
            <p:nvPr/>
          </p:nvSpPr>
          <p:spPr>
            <a:xfrm>
              <a:off x="4616077" y="1332525"/>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4616077" y="1645356"/>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4616077" y="1958183"/>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4616077" y="2271014"/>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4616077" y="2583841"/>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4616077" y="2896672"/>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4616077" y="3209499"/>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461607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4941627"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5256733"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5571839"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588694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6202051"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6527594"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7" name="Google Shape;27;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8" name="Google Shape;28;p2"/>
          <p:cNvGrpSpPr/>
          <p:nvPr/>
        </p:nvGrpSpPr>
        <p:grpSpPr>
          <a:xfrm>
            <a:off x="7971533" y="1305991"/>
            <a:ext cx="891613" cy="650098"/>
            <a:chOff x="4468725" y="937901"/>
            <a:chExt cx="656322" cy="478541"/>
          </a:xfrm>
        </p:grpSpPr>
        <p:sp>
          <p:nvSpPr>
            <p:cNvPr id="29" name="Google Shape;29;p2"/>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 name="Google Shape;30;p2"/>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 name="Google Shape;31;p2"/>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2" name="Google Shape;32;p2"/>
          <p:cNvGrpSpPr/>
          <p:nvPr/>
        </p:nvGrpSpPr>
        <p:grpSpPr>
          <a:xfrm>
            <a:off x="10945151" y="3433043"/>
            <a:ext cx="712775" cy="873752"/>
            <a:chOff x="6197557" y="3002680"/>
            <a:chExt cx="524678" cy="643174"/>
          </a:xfrm>
        </p:grpSpPr>
        <p:sp>
          <p:nvSpPr>
            <p:cNvPr id="33" name="Google Shape;33;p2"/>
            <p:cNvSpPr/>
            <p:nvPr/>
          </p:nvSpPr>
          <p:spPr>
            <a:xfrm>
              <a:off x="6248807" y="3002680"/>
              <a:ext cx="473428" cy="502222"/>
            </a:xfrm>
            <a:custGeom>
              <a:avLst/>
              <a:gdLst/>
              <a:ahLst/>
              <a:cxnLst/>
              <a:rect l="l" t="t" r="r" b="b"/>
              <a:pathLst>
                <a:path w="473428" h="502222" extrusionOk="0">
                  <a:moveTo>
                    <a:pt x="0" y="0"/>
                  </a:moveTo>
                  <a:lnTo>
                    <a:pt x="105089" y="324348"/>
                  </a:lnTo>
                  <a:lnTo>
                    <a:pt x="335549" y="502223"/>
                  </a:lnTo>
                  <a:lnTo>
                    <a:pt x="473428" y="454204"/>
                  </a:lnTo>
                  <a:lnTo>
                    <a:pt x="253696" y="119517"/>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a:off x="6197557" y="3002680"/>
              <a:ext cx="156338" cy="531243"/>
            </a:xfrm>
            <a:custGeom>
              <a:avLst/>
              <a:gdLst/>
              <a:ahLst/>
              <a:cxnLst/>
              <a:rect l="l" t="t" r="r" b="b"/>
              <a:pathLst>
                <a:path w="156338" h="531243" extrusionOk="0">
                  <a:moveTo>
                    <a:pt x="0" y="230658"/>
                  </a:moveTo>
                  <a:lnTo>
                    <a:pt x="51249" y="0"/>
                  </a:lnTo>
                  <a:lnTo>
                    <a:pt x="156339" y="324348"/>
                  </a:lnTo>
                  <a:lnTo>
                    <a:pt x="133467" y="531244"/>
                  </a:lnTo>
                  <a:lnTo>
                    <a:pt x="0" y="23065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 name="Google Shape;35;p2"/>
            <p:cNvSpPr/>
            <p:nvPr/>
          </p:nvSpPr>
          <p:spPr>
            <a:xfrm>
              <a:off x="6312322" y="3195379"/>
              <a:ext cx="409913" cy="450475"/>
            </a:xfrm>
            <a:custGeom>
              <a:avLst/>
              <a:gdLst/>
              <a:ahLst/>
              <a:cxnLst/>
              <a:rect l="l" t="t" r="r" b="b"/>
              <a:pathLst>
                <a:path w="409913" h="450475" extrusionOk="0">
                  <a:moveTo>
                    <a:pt x="18702" y="338545"/>
                  </a:moveTo>
                  <a:lnTo>
                    <a:pt x="0" y="0"/>
                  </a:lnTo>
                  <a:lnTo>
                    <a:pt x="409913" y="261505"/>
                  </a:lnTo>
                  <a:lnTo>
                    <a:pt x="215968" y="450475"/>
                  </a:lnTo>
                  <a:lnTo>
                    <a:pt x="18702" y="3385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36" name="Google Shape;36;p2"/>
          <p:cNvSpPr/>
          <p:nvPr/>
        </p:nvSpPr>
        <p:spPr>
          <a:xfrm>
            <a:off x="7221549" y="4687209"/>
            <a:ext cx="1991617" cy="1991628"/>
          </a:xfrm>
          <a:custGeom>
            <a:avLst/>
            <a:gdLst/>
            <a:ahLst/>
            <a:cxnLst/>
            <a:rect l="l" t="t" r="r" b="b"/>
            <a:pathLst>
              <a:path w="1467121" h="1467129" extrusionOk="0">
                <a:moveTo>
                  <a:pt x="0" y="733569"/>
                </a:moveTo>
                <a:cubicBezTo>
                  <a:pt x="0" y="328433"/>
                  <a:pt x="328432" y="0"/>
                  <a:pt x="733569" y="0"/>
                </a:cubicBezTo>
                <a:cubicBezTo>
                  <a:pt x="1138697" y="0"/>
                  <a:pt x="1467121" y="328433"/>
                  <a:pt x="1467121" y="733569"/>
                </a:cubicBezTo>
                <a:cubicBezTo>
                  <a:pt x="1467121" y="1138709"/>
                  <a:pt x="1138697" y="1467129"/>
                  <a:pt x="733569" y="1467129"/>
                </a:cubicBezTo>
                <a:cubicBezTo>
                  <a:pt x="328432" y="1467129"/>
                  <a:pt x="0" y="1138709"/>
                  <a:pt x="0" y="73356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7" name="Google Shape;37;p2"/>
          <p:cNvSpPr/>
          <p:nvPr/>
        </p:nvSpPr>
        <p:spPr>
          <a:xfrm>
            <a:off x="6697526" y="66025"/>
            <a:ext cx="1425230" cy="1425228"/>
          </a:xfrm>
          <a:custGeom>
            <a:avLst/>
            <a:gdLst/>
            <a:ahLst/>
            <a:cxnLst/>
            <a:rect l="l" t="t" r="r" b="b"/>
            <a:pathLst>
              <a:path w="1049893" h="1049892" extrusionOk="0">
                <a:moveTo>
                  <a:pt x="0" y="524944"/>
                </a:moveTo>
                <a:cubicBezTo>
                  <a:pt x="0" y="235026"/>
                  <a:pt x="235026" y="0"/>
                  <a:pt x="524945" y="0"/>
                </a:cubicBezTo>
                <a:cubicBezTo>
                  <a:pt x="814863" y="0"/>
                  <a:pt x="1049894" y="235026"/>
                  <a:pt x="1049894" y="524944"/>
                </a:cubicBezTo>
                <a:cubicBezTo>
                  <a:pt x="1049894" y="814867"/>
                  <a:pt x="814863" y="1049893"/>
                  <a:pt x="524945" y="1049893"/>
                </a:cubicBezTo>
                <a:cubicBezTo>
                  <a:pt x="235026" y="1049893"/>
                  <a:pt x="0" y="814867"/>
                  <a:pt x="0" y="524944"/>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8" name="Google Shape;38;p2"/>
          <p:cNvSpPr/>
          <p:nvPr/>
        </p:nvSpPr>
        <p:spPr>
          <a:xfrm>
            <a:off x="-879675" y="-949152"/>
            <a:ext cx="2905255" cy="2905253"/>
          </a:xfrm>
          <a:custGeom>
            <a:avLst/>
            <a:gdLst/>
            <a:ahLst/>
            <a:cxnLst/>
            <a:rect l="l" t="t" r="r" b="b"/>
            <a:pathLst>
              <a:path w="2192645" h="2192644" extrusionOk="0">
                <a:moveTo>
                  <a:pt x="0" y="1096323"/>
                </a:moveTo>
                <a:cubicBezTo>
                  <a:pt x="0" y="490841"/>
                  <a:pt x="490840" y="0"/>
                  <a:pt x="1096324" y="0"/>
                </a:cubicBezTo>
                <a:cubicBezTo>
                  <a:pt x="1701806" y="0"/>
                  <a:pt x="2192646" y="490841"/>
                  <a:pt x="2192646" y="1096323"/>
                </a:cubicBezTo>
                <a:cubicBezTo>
                  <a:pt x="2192646" y="1701805"/>
                  <a:pt x="1701806" y="2192645"/>
                  <a:pt x="1096324" y="2192645"/>
                </a:cubicBezTo>
                <a:cubicBezTo>
                  <a:pt x="490840" y="2192645"/>
                  <a:pt x="0" y="1701805"/>
                  <a:pt x="0" y="1096323"/>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39" name="Google Shape;39;p2"/>
          <p:cNvGrpSpPr/>
          <p:nvPr/>
        </p:nvGrpSpPr>
        <p:grpSpPr>
          <a:xfrm>
            <a:off x="8340475" y="2016975"/>
            <a:ext cx="2283267" cy="2289816"/>
            <a:chOff x="4593397" y="1441597"/>
            <a:chExt cx="1680726" cy="1685547"/>
          </a:xfrm>
        </p:grpSpPr>
        <p:sp>
          <p:nvSpPr>
            <p:cNvPr id="40" name="Google Shape;40;p2"/>
            <p:cNvSpPr/>
            <p:nvPr/>
          </p:nvSpPr>
          <p:spPr>
            <a:xfrm>
              <a:off x="4636901" y="1545112"/>
              <a:ext cx="1637222"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 name="Google Shape;41;p2"/>
            <p:cNvSpPr/>
            <p:nvPr/>
          </p:nvSpPr>
          <p:spPr>
            <a:xfrm>
              <a:off x="4593397" y="1441597"/>
              <a:ext cx="1442681" cy="1464465"/>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 name="Google Shape;42;p2"/>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3" name="Google Shape;43;p2"/>
          <p:cNvGrpSpPr/>
          <p:nvPr/>
        </p:nvGrpSpPr>
        <p:grpSpPr>
          <a:xfrm>
            <a:off x="7971521" y="4845101"/>
            <a:ext cx="1668612" cy="1391255"/>
            <a:chOff x="3790450" y="2922745"/>
            <a:chExt cx="1228275" cy="1024111"/>
          </a:xfrm>
        </p:grpSpPr>
        <p:sp>
          <p:nvSpPr>
            <p:cNvPr id="44" name="Google Shape;44;p2"/>
            <p:cNvSpPr/>
            <p:nvPr/>
          </p:nvSpPr>
          <p:spPr>
            <a:xfrm>
              <a:off x="3790450" y="2942602"/>
              <a:ext cx="1220561" cy="1004254"/>
            </a:xfrm>
            <a:custGeom>
              <a:avLst/>
              <a:gdLst/>
              <a:ahLst/>
              <a:cxnLst/>
              <a:rect l="l" t="t" r="r" b="b"/>
              <a:pathLst>
                <a:path w="1220561" h="1004254" extrusionOk="0">
                  <a:moveTo>
                    <a:pt x="207279" y="0"/>
                  </a:moveTo>
                  <a:lnTo>
                    <a:pt x="17224" y="276831"/>
                  </a:lnTo>
                  <a:lnTo>
                    <a:pt x="17600" y="277090"/>
                  </a:lnTo>
                  <a:cubicBezTo>
                    <a:pt x="14139" y="279899"/>
                    <a:pt x="10694" y="282725"/>
                    <a:pt x="8241" y="286328"/>
                  </a:cubicBezTo>
                  <a:cubicBezTo>
                    <a:pt x="-42239" y="360421"/>
                    <a:pt x="144416" y="575627"/>
                    <a:pt x="425186" y="766921"/>
                  </a:cubicBezTo>
                  <a:cubicBezTo>
                    <a:pt x="705963" y="958211"/>
                    <a:pt x="974597" y="1053168"/>
                    <a:pt x="1025077" y="979071"/>
                  </a:cubicBezTo>
                  <a:cubicBezTo>
                    <a:pt x="1025523" y="978432"/>
                    <a:pt x="1025603" y="977590"/>
                    <a:pt x="1026008" y="976934"/>
                  </a:cubicBezTo>
                  <a:lnTo>
                    <a:pt x="1027870" y="978221"/>
                  </a:lnTo>
                  <a:lnTo>
                    <a:pt x="1220561" y="700799"/>
                  </a:lnTo>
                  <a:lnTo>
                    <a:pt x="207279"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 name="Google Shape;45;p2"/>
            <p:cNvSpPr/>
            <p:nvPr/>
          </p:nvSpPr>
          <p:spPr>
            <a:xfrm>
              <a:off x="3985489" y="2922745"/>
              <a:ext cx="1033236" cy="743083"/>
            </a:xfrm>
            <a:custGeom>
              <a:avLst/>
              <a:gdLst/>
              <a:ahLst/>
              <a:cxnLst/>
              <a:rect l="l" t="t" r="r" b="b"/>
              <a:pathLst>
                <a:path w="1033236" h="743083" extrusionOk="0">
                  <a:moveTo>
                    <a:pt x="8241" y="25176"/>
                  </a:moveTo>
                  <a:cubicBezTo>
                    <a:pt x="58721" y="-48921"/>
                    <a:pt x="327261" y="46085"/>
                    <a:pt x="608039" y="237379"/>
                  </a:cubicBezTo>
                  <a:cubicBezTo>
                    <a:pt x="888817" y="428669"/>
                    <a:pt x="1075476" y="643811"/>
                    <a:pt x="1024996" y="717908"/>
                  </a:cubicBezTo>
                  <a:cubicBezTo>
                    <a:pt x="974516" y="792005"/>
                    <a:pt x="706004" y="696995"/>
                    <a:pt x="425226" y="505705"/>
                  </a:cubicBezTo>
                  <a:cubicBezTo>
                    <a:pt x="144448" y="314411"/>
                    <a:pt x="-42243" y="99273"/>
                    <a:pt x="8241" y="2517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 name="Google Shape;46;p2"/>
            <p:cNvSpPr/>
            <p:nvPr/>
          </p:nvSpPr>
          <p:spPr>
            <a:xfrm>
              <a:off x="4272537" y="3126827"/>
              <a:ext cx="459128" cy="334918"/>
            </a:xfrm>
            <a:custGeom>
              <a:avLst/>
              <a:gdLst/>
              <a:ahLst/>
              <a:cxnLst/>
              <a:rect l="l" t="t" r="r" b="b"/>
              <a:pathLst>
                <a:path w="459128" h="334918" extrusionOk="0">
                  <a:moveTo>
                    <a:pt x="3699" y="10708"/>
                  </a:moveTo>
                  <a:cubicBezTo>
                    <a:pt x="26247" y="-21762"/>
                    <a:pt x="145626" y="22096"/>
                    <a:pt x="270389" y="108669"/>
                  </a:cubicBezTo>
                  <a:cubicBezTo>
                    <a:pt x="395112" y="195242"/>
                    <a:pt x="477977" y="291741"/>
                    <a:pt x="455429" y="324211"/>
                  </a:cubicBezTo>
                  <a:cubicBezTo>
                    <a:pt x="432922" y="356681"/>
                    <a:pt x="313543" y="312820"/>
                    <a:pt x="188779" y="226251"/>
                  </a:cubicBezTo>
                  <a:cubicBezTo>
                    <a:pt x="64016" y="139677"/>
                    <a:pt x="-18849" y="43174"/>
                    <a:pt x="3699" y="1070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7" name="Google Shape;47;p2"/>
          <p:cNvGrpSpPr/>
          <p:nvPr/>
        </p:nvGrpSpPr>
        <p:grpSpPr>
          <a:xfrm>
            <a:off x="10268618" y="251265"/>
            <a:ext cx="1847185" cy="1054735"/>
            <a:chOff x="6220591" y="624724"/>
            <a:chExt cx="1359724" cy="776397"/>
          </a:xfrm>
        </p:grpSpPr>
        <p:sp>
          <p:nvSpPr>
            <p:cNvPr id="48" name="Google Shape;48;p2"/>
            <p:cNvSpPr/>
            <p:nvPr/>
          </p:nvSpPr>
          <p:spPr>
            <a:xfrm>
              <a:off x="6220591" y="624724"/>
              <a:ext cx="1359724" cy="686349"/>
            </a:xfrm>
            <a:custGeom>
              <a:avLst/>
              <a:gdLst/>
              <a:ahLst/>
              <a:cxnLst/>
              <a:rect l="l" t="t" r="r" b="b"/>
              <a:pathLst>
                <a:path w="1359724" h="686349" extrusionOk="0">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 name="Google Shape;49;p2"/>
            <p:cNvSpPr/>
            <p:nvPr/>
          </p:nvSpPr>
          <p:spPr>
            <a:xfrm>
              <a:off x="6284859" y="984273"/>
              <a:ext cx="1295270" cy="416848"/>
            </a:xfrm>
            <a:custGeom>
              <a:avLst/>
              <a:gdLst/>
              <a:ahLst/>
              <a:cxnLst/>
              <a:rect l="l" t="t" r="r" b="b"/>
              <a:pathLst>
                <a:path w="1295270" h="416848" extrusionOk="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 name="Google Shape;50;p2"/>
            <p:cNvSpPr/>
            <p:nvPr/>
          </p:nvSpPr>
          <p:spPr>
            <a:xfrm>
              <a:off x="6642623" y="1101719"/>
              <a:ext cx="579706" cy="181954"/>
            </a:xfrm>
            <a:custGeom>
              <a:avLst/>
              <a:gdLst/>
              <a:ahLst/>
              <a:cxnLst/>
              <a:rect l="l" t="t" r="r" b="b"/>
              <a:pathLst>
                <a:path w="579706" h="181954" extrusionOk="0">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51" name="Google Shape;51;p2"/>
          <p:cNvSpPr/>
          <p:nvPr/>
        </p:nvSpPr>
        <p:spPr>
          <a:xfrm>
            <a:off x="7407751" y="2547555"/>
            <a:ext cx="359399" cy="359389"/>
          </a:xfrm>
          <a:custGeom>
            <a:avLst/>
            <a:gdLst/>
            <a:ahLst/>
            <a:cxnLst/>
            <a:rect l="l" t="t" r="r" b="b"/>
            <a:pathLst>
              <a:path w="264751" h="264743" extrusionOk="0">
                <a:moveTo>
                  <a:pt x="0" y="132163"/>
                </a:moveTo>
                <a:lnTo>
                  <a:pt x="132580" y="0"/>
                </a:lnTo>
                <a:lnTo>
                  <a:pt x="264752" y="132580"/>
                </a:lnTo>
                <a:lnTo>
                  <a:pt x="132176" y="264743"/>
                </a:lnTo>
                <a:lnTo>
                  <a:pt x="0" y="132163"/>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 name="Google Shape;52;p2"/>
          <p:cNvSpPr/>
          <p:nvPr/>
        </p:nvSpPr>
        <p:spPr>
          <a:xfrm>
            <a:off x="641469" y="859395"/>
            <a:ext cx="417626" cy="417632"/>
          </a:xfrm>
          <a:custGeom>
            <a:avLst/>
            <a:gdLst/>
            <a:ahLst/>
            <a:cxnLst/>
            <a:rect l="l" t="t" r="r" b="b"/>
            <a:pathLst>
              <a:path w="264739" h="264743" extrusionOk="0">
                <a:moveTo>
                  <a:pt x="0" y="132163"/>
                </a:moveTo>
                <a:lnTo>
                  <a:pt x="132580" y="0"/>
                </a:lnTo>
                <a:lnTo>
                  <a:pt x="264739" y="132580"/>
                </a:lnTo>
                <a:lnTo>
                  <a:pt x="132163" y="264743"/>
                </a:lnTo>
                <a:lnTo>
                  <a:pt x="0" y="132163"/>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 name="Google Shape;53;p2"/>
          <p:cNvSpPr/>
          <p:nvPr/>
        </p:nvSpPr>
        <p:spPr>
          <a:xfrm>
            <a:off x="190300" y="5603654"/>
            <a:ext cx="1138643" cy="1138662"/>
          </a:xfrm>
          <a:custGeom>
            <a:avLst/>
            <a:gdLst/>
            <a:ahLst/>
            <a:cxnLst/>
            <a:rect l="l" t="t" r="r" b="b"/>
            <a:pathLst>
              <a:path w="998810" h="998826" extrusionOk="0">
                <a:moveTo>
                  <a:pt x="0" y="498620"/>
                </a:moveTo>
                <a:lnTo>
                  <a:pt x="500190" y="0"/>
                </a:lnTo>
                <a:lnTo>
                  <a:pt x="998810" y="500194"/>
                </a:lnTo>
                <a:lnTo>
                  <a:pt x="498620" y="998826"/>
                </a:lnTo>
                <a:lnTo>
                  <a:pt x="0" y="498620"/>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 name="Google Shape;54;p2"/>
          <p:cNvSpPr/>
          <p:nvPr/>
        </p:nvSpPr>
        <p:spPr>
          <a:xfrm>
            <a:off x="9953410" y="335161"/>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 name="Google Shape;55;p2"/>
          <p:cNvSpPr txBox="1">
            <a:spLocks noGrp="1"/>
          </p:cNvSpPr>
          <p:nvPr>
            <p:ph type="ctrTitle"/>
          </p:nvPr>
        </p:nvSpPr>
        <p:spPr>
          <a:xfrm>
            <a:off x="912825" y="1753975"/>
            <a:ext cx="6504000" cy="2736900"/>
          </a:xfrm>
          <a:prstGeom prst="rect">
            <a:avLst/>
          </a:prstGeom>
        </p:spPr>
        <p:txBody>
          <a:bodyPr spcFirstLastPara="1" wrap="square" lIns="121900" tIns="121900" rIns="121900" bIns="121900" anchor="b" anchorCtr="0">
            <a:normAutofit/>
          </a:bodyPr>
          <a:lstStyle>
            <a:lvl1pPr lvl="0">
              <a:lnSpc>
                <a:spcPct val="90000"/>
              </a:lnSpc>
              <a:spcBef>
                <a:spcPts val="0"/>
              </a:spcBef>
              <a:spcAft>
                <a:spcPts val="0"/>
              </a:spcAft>
              <a:buSzPts val="6900"/>
              <a:buNone/>
              <a:defRPr sz="6010"/>
            </a:lvl1pPr>
            <a:lvl2pPr lvl="1">
              <a:spcBef>
                <a:spcPts val="0"/>
              </a:spcBef>
              <a:spcAft>
                <a:spcPts val="0"/>
              </a:spcAft>
              <a:buSzPts val="6900"/>
              <a:buNone/>
              <a:defRPr sz="6900"/>
            </a:lvl2pPr>
            <a:lvl3pPr lvl="2">
              <a:spcBef>
                <a:spcPts val="0"/>
              </a:spcBef>
              <a:spcAft>
                <a:spcPts val="0"/>
              </a:spcAft>
              <a:buSzPts val="6900"/>
              <a:buNone/>
              <a:defRPr sz="6900"/>
            </a:lvl3pPr>
            <a:lvl4pPr lvl="3">
              <a:spcBef>
                <a:spcPts val="0"/>
              </a:spcBef>
              <a:spcAft>
                <a:spcPts val="0"/>
              </a:spcAft>
              <a:buSzPts val="6900"/>
              <a:buNone/>
              <a:defRPr sz="6900"/>
            </a:lvl4pPr>
            <a:lvl5pPr lvl="4">
              <a:spcBef>
                <a:spcPts val="0"/>
              </a:spcBef>
              <a:spcAft>
                <a:spcPts val="0"/>
              </a:spcAft>
              <a:buSzPts val="6900"/>
              <a:buNone/>
              <a:defRPr sz="6900"/>
            </a:lvl5pPr>
            <a:lvl6pPr lvl="5">
              <a:spcBef>
                <a:spcPts val="0"/>
              </a:spcBef>
              <a:spcAft>
                <a:spcPts val="0"/>
              </a:spcAft>
              <a:buSzPts val="6900"/>
              <a:buNone/>
              <a:defRPr sz="6900"/>
            </a:lvl6pPr>
            <a:lvl7pPr lvl="6">
              <a:spcBef>
                <a:spcPts val="0"/>
              </a:spcBef>
              <a:spcAft>
                <a:spcPts val="0"/>
              </a:spcAft>
              <a:buSzPts val="6900"/>
              <a:buNone/>
              <a:defRPr sz="6900"/>
            </a:lvl7pPr>
            <a:lvl8pPr lvl="7">
              <a:spcBef>
                <a:spcPts val="0"/>
              </a:spcBef>
              <a:spcAft>
                <a:spcPts val="0"/>
              </a:spcAft>
              <a:buSzPts val="6900"/>
              <a:buNone/>
              <a:defRPr sz="6900"/>
            </a:lvl8pPr>
            <a:lvl9pPr lvl="8">
              <a:spcBef>
                <a:spcPts val="0"/>
              </a:spcBef>
              <a:spcAft>
                <a:spcPts val="0"/>
              </a:spcAft>
              <a:buSzPts val="6900"/>
              <a:buNone/>
              <a:defRPr sz="6900"/>
            </a:lvl9pPr>
          </a:lstStyle>
          <a:p>
            <a:endParaRPr/>
          </a:p>
        </p:txBody>
      </p:sp>
      <p:sp>
        <p:nvSpPr>
          <p:cNvPr id="56" name="Google Shape;56;p2"/>
          <p:cNvSpPr txBox="1">
            <a:spLocks noGrp="1"/>
          </p:cNvSpPr>
          <p:nvPr>
            <p:ph type="subTitle" idx="1"/>
          </p:nvPr>
        </p:nvSpPr>
        <p:spPr>
          <a:xfrm>
            <a:off x="912825" y="4540025"/>
            <a:ext cx="6504000" cy="5640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SzPts val="3700"/>
              <a:buNone/>
              <a:defRPr sz="2200"/>
            </a:lvl1pPr>
            <a:lvl2pPr lvl="1">
              <a:lnSpc>
                <a:spcPct val="100000"/>
              </a:lnSpc>
              <a:spcBef>
                <a:spcPts val="0"/>
              </a:spcBef>
              <a:spcAft>
                <a:spcPts val="0"/>
              </a:spcAft>
              <a:buSzPts val="3700"/>
              <a:buNone/>
              <a:defRPr sz="3700"/>
            </a:lvl2pPr>
            <a:lvl3pPr lvl="2">
              <a:lnSpc>
                <a:spcPct val="100000"/>
              </a:lnSpc>
              <a:spcBef>
                <a:spcPts val="0"/>
              </a:spcBef>
              <a:spcAft>
                <a:spcPts val="0"/>
              </a:spcAft>
              <a:buSzPts val="3700"/>
              <a:buNone/>
              <a:defRPr sz="3700"/>
            </a:lvl3pPr>
            <a:lvl4pPr lvl="3">
              <a:lnSpc>
                <a:spcPct val="100000"/>
              </a:lnSpc>
              <a:spcBef>
                <a:spcPts val="0"/>
              </a:spcBef>
              <a:spcAft>
                <a:spcPts val="0"/>
              </a:spcAft>
              <a:buSzPts val="3700"/>
              <a:buNone/>
              <a:defRPr sz="3700"/>
            </a:lvl4pPr>
            <a:lvl5pPr lvl="4">
              <a:lnSpc>
                <a:spcPct val="100000"/>
              </a:lnSpc>
              <a:spcBef>
                <a:spcPts val="0"/>
              </a:spcBef>
              <a:spcAft>
                <a:spcPts val="0"/>
              </a:spcAft>
              <a:buSzPts val="3700"/>
              <a:buNone/>
              <a:defRPr sz="3700"/>
            </a:lvl5pPr>
            <a:lvl6pPr lvl="5">
              <a:lnSpc>
                <a:spcPct val="100000"/>
              </a:lnSpc>
              <a:spcBef>
                <a:spcPts val="0"/>
              </a:spcBef>
              <a:spcAft>
                <a:spcPts val="0"/>
              </a:spcAft>
              <a:buSzPts val="3700"/>
              <a:buNone/>
              <a:defRPr sz="3700"/>
            </a:lvl6pPr>
            <a:lvl7pPr lvl="6">
              <a:lnSpc>
                <a:spcPct val="100000"/>
              </a:lnSpc>
              <a:spcBef>
                <a:spcPts val="0"/>
              </a:spcBef>
              <a:spcAft>
                <a:spcPts val="0"/>
              </a:spcAft>
              <a:buSzPts val="3700"/>
              <a:buNone/>
              <a:defRPr sz="3700"/>
            </a:lvl7pPr>
            <a:lvl8pPr lvl="7">
              <a:lnSpc>
                <a:spcPct val="100000"/>
              </a:lnSpc>
              <a:spcBef>
                <a:spcPts val="0"/>
              </a:spcBef>
              <a:spcAft>
                <a:spcPts val="0"/>
              </a:spcAft>
              <a:buSzPts val="3700"/>
              <a:buNone/>
              <a:defRPr sz="3700"/>
            </a:lvl8pPr>
            <a:lvl9pPr lvl="8">
              <a:lnSpc>
                <a:spcPct val="100000"/>
              </a:lnSpc>
              <a:spcBef>
                <a:spcPts val="0"/>
              </a:spcBef>
              <a:spcAft>
                <a:spcPts val="0"/>
              </a:spcAft>
              <a:buSzPts val="3700"/>
              <a:buNone/>
              <a:defRPr sz="3700"/>
            </a:lvl9pPr>
          </a:lstStyle>
          <a:p>
            <a:endParaRPr/>
          </a:p>
        </p:txBody>
      </p:sp>
      <p:grpSp>
        <p:nvGrpSpPr>
          <p:cNvPr id="57" name="Google Shape;57;p2"/>
          <p:cNvGrpSpPr/>
          <p:nvPr/>
        </p:nvGrpSpPr>
        <p:grpSpPr>
          <a:xfrm rot="3039638">
            <a:off x="10223506" y="5077234"/>
            <a:ext cx="1382219" cy="789242"/>
            <a:chOff x="6220591" y="624724"/>
            <a:chExt cx="1359724" cy="776397"/>
          </a:xfrm>
        </p:grpSpPr>
        <p:sp>
          <p:nvSpPr>
            <p:cNvPr id="58" name="Google Shape;58;p2"/>
            <p:cNvSpPr/>
            <p:nvPr/>
          </p:nvSpPr>
          <p:spPr>
            <a:xfrm>
              <a:off x="6220591" y="624724"/>
              <a:ext cx="1359724" cy="686349"/>
            </a:xfrm>
            <a:custGeom>
              <a:avLst/>
              <a:gdLst/>
              <a:ahLst/>
              <a:cxnLst/>
              <a:rect l="l" t="t" r="r" b="b"/>
              <a:pathLst>
                <a:path w="1359724" h="686349" extrusionOk="0">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 name="Google Shape;59;p2"/>
            <p:cNvSpPr/>
            <p:nvPr/>
          </p:nvSpPr>
          <p:spPr>
            <a:xfrm>
              <a:off x="6284859" y="984273"/>
              <a:ext cx="1295270" cy="416848"/>
            </a:xfrm>
            <a:custGeom>
              <a:avLst/>
              <a:gdLst/>
              <a:ahLst/>
              <a:cxnLst/>
              <a:rect l="l" t="t" r="r" b="b"/>
              <a:pathLst>
                <a:path w="1295270" h="416848" extrusionOk="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 name="Google Shape;60;p2"/>
            <p:cNvSpPr/>
            <p:nvPr/>
          </p:nvSpPr>
          <p:spPr>
            <a:xfrm>
              <a:off x="6642623" y="1101719"/>
              <a:ext cx="579706" cy="181954"/>
            </a:xfrm>
            <a:custGeom>
              <a:avLst/>
              <a:gdLst/>
              <a:ahLst/>
              <a:cxnLst/>
              <a:rect l="l" t="t" r="r" b="b"/>
              <a:pathLst>
                <a:path w="579706" h="181954" extrusionOk="0">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61" name="Google Shape;61;p2"/>
          <p:cNvSpPr/>
          <p:nvPr/>
        </p:nvSpPr>
        <p:spPr>
          <a:xfrm>
            <a:off x="9951335" y="5808861"/>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 name="Google Shape;62;p2"/>
          <p:cNvSpPr/>
          <p:nvPr/>
        </p:nvSpPr>
        <p:spPr>
          <a:xfrm>
            <a:off x="11296601" y="6236355"/>
            <a:ext cx="359399" cy="359389"/>
          </a:xfrm>
          <a:custGeom>
            <a:avLst/>
            <a:gdLst/>
            <a:ahLst/>
            <a:cxnLst/>
            <a:rect l="l" t="t" r="r" b="b"/>
            <a:pathLst>
              <a:path w="264751" h="264743" extrusionOk="0">
                <a:moveTo>
                  <a:pt x="0" y="132163"/>
                </a:moveTo>
                <a:lnTo>
                  <a:pt x="132580" y="0"/>
                </a:lnTo>
                <a:lnTo>
                  <a:pt x="264752" y="132580"/>
                </a:lnTo>
                <a:lnTo>
                  <a:pt x="132176" y="264743"/>
                </a:lnTo>
                <a:lnTo>
                  <a:pt x="0" y="132163"/>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9"/>
        <p:cNvGrpSpPr/>
        <p:nvPr/>
      </p:nvGrpSpPr>
      <p:grpSpPr>
        <a:xfrm>
          <a:off x="0" y="0"/>
          <a:ext cx="0" cy="0"/>
          <a:chOff x="0" y="0"/>
          <a:chExt cx="0" cy="0"/>
        </a:xfrm>
      </p:grpSpPr>
      <p:sp>
        <p:nvSpPr>
          <p:cNvPr id="330" name="Google Shape;330;p11"/>
          <p:cNvSpPr/>
          <p:nvPr/>
        </p:nvSpPr>
        <p:spPr>
          <a:xfrm flipH="1">
            <a:off x="11270114" y="232339"/>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1" name="Google Shape;331;p11"/>
          <p:cNvSpPr/>
          <p:nvPr/>
        </p:nvSpPr>
        <p:spPr>
          <a:xfrm flipH="1">
            <a:off x="9890848" y="-461213"/>
            <a:ext cx="1181365" cy="1181368"/>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32" name="Google Shape;332;p11"/>
          <p:cNvSpPr/>
          <p:nvPr/>
        </p:nvSpPr>
        <p:spPr>
          <a:xfrm>
            <a:off x="323750" y="241352"/>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3" name="Google Shape;333;p11"/>
          <p:cNvSpPr/>
          <p:nvPr/>
        </p:nvSpPr>
        <p:spPr>
          <a:xfrm flipH="1">
            <a:off x="159222" y="6172023"/>
            <a:ext cx="1090987" cy="1090990"/>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34" name="Google Shape;334;p11"/>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lgn="ctr">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335" name="Google Shape;335;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6"/>
        <p:cNvGrpSpPr/>
        <p:nvPr/>
      </p:nvGrpSpPr>
      <p:grpSpPr>
        <a:xfrm>
          <a:off x="0" y="0"/>
          <a:ext cx="0" cy="0"/>
          <a:chOff x="0" y="0"/>
          <a:chExt cx="0" cy="0"/>
        </a:xfrm>
      </p:grpSpPr>
      <p:sp>
        <p:nvSpPr>
          <p:cNvPr id="337" name="Google Shape;337;p12"/>
          <p:cNvSpPr/>
          <p:nvPr/>
        </p:nvSpPr>
        <p:spPr>
          <a:xfrm>
            <a:off x="6745299" y="4866384"/>
            <a:ext cx="1991617" cy="1991628"/>
          </a:xfrm>
          <a:custGeom>
            <a:avLst/>
            <a:gdLst/>
            <a:ahLst/>
            <a:cxnLst/>
            <a:rect l="l" t="t" r="r" b="b"/>
            <a:pathLst>
              <a:path w="1467121" h="1467129" extrusionOk="0">
                <a:moveTo>
                  <a:pt x="0" y="733569"/>
                </a:moveTo>
                <a:cubicBezTo>
                  <a:pt x="0" y="328433"/>
                  <a:pt x="328432" y="0"/>
                  <a:pt x="733569" y="0"/>
                </a:cubicBezTo>
                <a:cubicBezTo>
                  <a:pt x="1138697" y="0"/>
                  <a:pt x="1467121" y="328433"/>
                  <a:pt x="1467121" y="733569"/>
                </a:cubicBezTo>
                <a:cubicBezTo>
                  <a:pt x="1467121" y="1138709"/>
                  <a:pt x="1138697" y="1467129"/>
                  <a:pt x="733569" y="1467129"/>
                </a:cubicBezTo>
                <a:cubicBezTo>
                  <a:pt x="328432" y="1467129"/>
                  <a:pt x="0" y="1138709"/>
                  <a:pt x="0" y="73356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38" name="Google Shape;338;p12"/>
          <p:cNvSpPr/>
          <p:nvPr/>
        </p:nvSpPr>
        <p:spPr>
          <a:xfrm>
            <a:off x="9241061" y="296553"/>
            <a:ext cx="2323996" cy="2324003"/>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339" name="Google Shape;339;p12"/>
          <p:cNvGrpSpPr/>
          <p:nvPr/>
        </p:nvGrpSpPr>
        <p:grpSpPr>
          <a:xfrm>
            <a:off x="7649791" y="1972199"/>
            <a:ext cx="3443231" cy="3443211"/>
            <a:chOff x="4616075" y="1332525"/>
            <a:chExt cx="1915566" cy="1881022"/>
          </a:xfrm>
        </p:grpSpPr>
        <p:sp>
          <p:nvSpPr>
            <p:cNvPr id="340" name="Google Shape;340;p12"/>
            <p:cNvSpPr/>
            <p:nvPr/>
          </p:nvSpPr>
          <p:spPr>
            <a:xfrm>
              <a:off x="4616077" y="1332525"/>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1" name="Google Shape;341;p12"/>
            <p:cNvSpPr/>
            <p:nvPr/>
          </p:nvSpPr>
          <p:spPr>
            <a:xfrm>
              <a:off x="4616077" y="1645356"/>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2" name="Google Shape;342;p12"/>
            <p:cNvSpPr/>
            <p:nvPr/>
          </p:nvSpPr>
          <p:spPr>
            <a:xfrm>
              <a:off x="4616077" y="1958183"/>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3" name="Google Shape;343;p12"/>
            <p:cNvSpPr/>
            <p:nvPr/>
          </p:nvSpPr>
          <p:spPr>
            <a:xfrm>
              <a:off x="4616077" y="2271014"/>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4" name="Google Shape;344;p12"/>
            <p:cNvSpPr/>
            <p:nvPr/>
          </p:nvSpPr>
          <p:spPr>
            <a:xfrm>
              <a:off x="4616077" y="2583841"/>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5" name="Google Shape;345;p12"/>
            <p:cNvSpPr/>
            <p:nvPr/>
          </p:nvSpPr>
          <p:spPr>
            <a:xfrm>
              <a:off x="4616077" y="2896672"/>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6" name="Google Shape;346;p12"/>
            <p:cNvSpPr/>
            <p:nvPr/>
          </p:nvSpPr>
          <p:spPr>
            <a:xfrm>
              <a:off x="4616077" y="3209499"/>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7" name="Google Shape;347;p12"/>
            <p:cNvSpPr/>
            <p:nvPr/>
          </p:nvSpPr>
          <p:spPr>
            <a:xfrm>
              <a:off x="461607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8" name="Google Shape;348;p12"/>
            <p:cNvSpPr/>
            <p:nvPr/>
          </p:nvSpPr>
          <p:spPr>
            <a:xfrm>
              <a:off x="4941627"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9" name="Google Shape;349;p12"/>
            <p:cNvSpPr/>
            <p:nvPr/>
          </p:nvSpPr>
          <p:spPr>
            <a:xfrm>
              <a:off x="5256733"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0" name="Google Shape;350;p12"/>
            <p:cNvSpPr/>
            <p:nvPr/>
          </p:nvSpPr>
          <p:spPr>
            <a:xfrm>
              <a:off x="5571839"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1" name="Google Shape;351;p12"/>
            <p:cNvSpPr/>
            <p:nvPr/>
          </p:nvSpPr>
          <p:spPr>
            <a:xfrm>
              <a:off x="588694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2" name="Google Shape;352;p12"/>
            <p:cNvSpPr/>
            <p:nvPr/>
          </p:nvSpPr>
          <p:spPr>
            <a:xfrm>
              <a:off x="6202051"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3" name="Google Shape;353;p12"/>
            <p:cNvSpPr/>
            <p:nvPr/>
          </p:nvSpPr>
          <p:spPr>
            <a:xfrm>
              <a:off x="6527594"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54" name="Google Shape;354;p12"/>
          <p:cNvGrpSpPr/>
          <p:nvPr/>
        </p:nvGrpSpPr>
        <p:grpSpPr>
          <a:xfrm>
            <a:off x="7366492" y="1342819"/>
            <a:ext cx="1181708" cy="861613"/>
            <a:chOff x="4468725" y="937901"/>
            <a:chExt cx="656322" cy="478541"/>
          </a:xfrm>
        </p:grpSpPr>
        <p:sp>
          <p:nvSpPr>
            <p:cNvPr id="355" name="Google Shape;355;p12"/>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6" name="Google Shape;356;p12"/>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7" name="Google Shape;357;p12"/>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58" name="Google Shape;358;p12"/>
          <p:cNvGrpSpPr/>
          <p:nvPr/>
        </p:nvGrpSpPr>
        <p:grpSpPr>
          <a:xfrm>
            <a:off x="11307604" y="4161927"/>
            <a:ext cx="944683" cy="1158035"/>
            <a:chOff x="6197557" y="3002680"/>
            <a:chExt cx="524678" cy="643174"/>
          </a:xfrm>
        </p:grpSpPr>
        <p:sp>
          <p:nvSpPr>
            <p:cNvPr id="359" name="Google Shape;359;p12"/>
            <p:cNvSpPr/>
            <p:nvPr/>
          </p:nvSpPr>
          <p:spPr>
            <a:xfrm>
              <a:off x="6248807" y="3002680"/>
              <a:ext cx="473428" cy="502222"/>
            </a:xfrm>
            <a:custGeom>
              <a:avLst/>
              <a:gdLst/>
              <a:ahLst/>
              <a:cxnLst/>
              <a:rect l="l" t="t" r="r" b="b"/>
              <a:pathLst>
                <a:path w="473428" h="502222" extrusionOk="0">
                  <a:moveTo>
                    <a:pt x="0" y="0"/>
                  </a:moveTo>
                  <a:lnTo>
                    <a:pt x="105089" y="324348"/>
                  </a:lnTo>
                  <a:lnTo>
                    <a:pt x="335549" y="502223"/>
                  </a:lnTo>
                  <a:lnTo>
                    <a:pt x="473428" y="454204"/>
                  </a:lnTo>
                  <a:lnTo>
                    <a:pt x="253696" y="119517"/>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0" name="Google Shape;360;p12"/>
            <p:cNvSpPr/>
            <p:nvPr/>
          </p:nvSpPr>
          <p:spPr>
            <a:xfrm>
              <a:off x="6197557" y="3002680"/>
              <a:ext cx="156338" cy="531243"/>
            </a:xfrm>
            <a:custGeom>
              <a:avLst/>
              <a:gdLst/>
              <a:ahLst/>
              <a:cxnLst/>
              <a:rect l="l" t="t" r="r" b="b"/>
              <a:pathLst>
                <a:path w="156338" h="531243" extrusionOk="0">
                  <a:moveTo>
                    <a:pt x="0" y="230658"/>
                  </a:moveTo>
                  <a:lnTo>
                    <a:pt x="51249" y="0"/>
                  </a:lnTo>
                  <a:lnTo>
                    <a:pt x="156339" y="324348"/>
                  </a:lnTo>
                  <a:lnTo>
                    <a:pt x="133467" y="531244"/>
                  </a:lnTo>
                  <a:lnTo>
                    <a:pt x="0" y="23065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1" name="Google Shape;361;p12"/>
            <p:cNvSpPr/>
            <p:nvPr/>
          </p:nvSpPr>
          <p:spPr>
            <a:xfrm>
              <a:off x="6312322" y="3195379"/>
              <a:ext cx="409913" cy="450475"/>
            </a:xfrm>
            <a:custGeom>
              <a:avLst/>
              <a:gdLst/>
              <a:ahLst/>
              <a:cxnLst/>
              <a:rect l="l" t="t" r="r" b="b"/>
              <a:pathLst>
                <a:path w="409913" h="450475" extrusionOk="0">
                  <a:moveTo>
                    <a:pt x="18702" y="338545"/>
                  </a:moveTo>
                  <a:lnTo>
                    <a:pt x="0" y="0"/>
                  </a:lnTo>
                  <a:lnTo>
                    <a:pt x="409913" y="261505"/>
                  </a:lnTo>
                  <a:lnTo>
                    <a:pt x="215968" y="450475"/>
                  </a:lnTo>
                  <a:lnTo>
                    <a:pt x="18702" y="3385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62" name="Google Shape;362;p12"/>
          <p:cNvGrpSpPr/>
          <p:nvPr/>
        </p:nvGrpSpPr>
        <p:grpSpPr>
          <a:xfrm>
            <a:off x="10410953" y="-55071"/>
            <a:ext cx="2448183" cy="1397903"/>
            <a:chOff x="6220591" y="624724"/>
            <a:chExt cx="1359724" cy="776397"/>
          </a:xfrm>
        </p:grpSpPr>
        <p:sp>
          <p:nvSpPr>
            <p:cNvPr id="363" name="Google Shape;363;p12"/>
            <p:cNvSpPr/>
            <p:nvPr/>
          </p:nvSpPr>
          <p:spPr>
            <a:xfrm>
              <a:off x="6220591" y="624724"/>
              <a:ext cx="1359724" cy="686349"/>
            </a:xfrm>
            <a:custGeom>
              <a:avLst/>
              <a:gdLst/>
              <a:ahLst/>
              <a:cxnLst/>
              <a:rect l="l" t="t" r="r" b="b"/>
              <a:pathLst>
                <a:path w="1359724" h="686349" extrusionOk="0">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4" name="Google Shape;364;p12"/>
            <p:cNvSpPr/>
            <p:nvPr/>
          </p:nvSpPr>
          <p:spPr>
            <a:xfrm>
              <a:off x="6284859" y="984273"/>
              <a:ext cx="1295270" cy="416848"/>
            </a:xfrm>
            <a:custGeom>
              <a:avLst/>
              <a:gdLst/>
              <a:ahLst/>
              <a:cxnLst/>
              <a:rect l="l" t="t" r="r" b="b"/>
              <a:pathLst>
                <a:path w="1295270" h="416848" extrusionOk="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5" name="Google Shape;365;p12"/>
            <p:cNvSpPr/>
            <p:nvPr/>
          </p:nvSpPr>
          <p:spPr>
            <a:xfrm>
              <a:off x="6642623" y="1101719"/>
              <a:ext cx="579706" cy="181954"/>
            </a:xfrm>
            <a:custGeom>
              <a:avLst/>
              <a:gdLst/>
              <a:ahLst/>
              <a:cxnLst/>
              <a:rect l="l" t="t" r="r" b="b"/>
              <a:pathLst>
                <a:path w="579706" h="181954" extrusionOk="0">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366" name="Google Shape;366;p12"/>
          <p:cNvSpPr/>
          <p:nvPr/>
        </p:nvSpPr>
        <p:spPr>
          <a:xfrm>
            <a:off x="9993199" y="56121"/>
            <a:ext cx="805025" cy="805025"/>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7" name="Google Shape;367;p12"/>
          <p:cNvSpPr/>
          <p:nvPr/>
        </p:nvSpPr>
        <p:spPr>
          <a:xfrm>
            <a:off x="9951335" y="5808861"/>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8" name="Google Shape;368;p12"/>
          <p:cNvSpPr txBox="1">
            <a:spLocks noGrp="1"/>
          </p:cNvSpPr>
          <p:nvPr>
            <p:ph type="title"/>
          </p:nvPr>
        </p:nvSpPr>
        <p:spPr>
          <a:xfrm>
            <a:off x="1128763" y="1685375"/>
            <a:ext cx="58281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60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69" name="Google Shape;369;p12"/>
          <p:cNvSpPr txBox="1">
            <a:spLocks noGrp="1"/>
          </p:cNvSpPr>
          <p:nvPr>
            <p:ph type="body" idx="1"/>
          </p:nvPr>
        </p:nvSpPr>
        <p:spPr>
          <a:xfrm>
            <a:off x="1128763" y="2819125"/>
            <a:ext cx="5828100" cy="2353500"/>
          </a:xfrm>
          <a:prstGeom prst="rect">
            <a:avLst/>
          </a:prstGeom>
        </p:spPr>
        <p:txBody>
          <a:bodyPr spcFirstLastPara="1" wrap="square" lIns="121900" tIns="121900" rIns="121900" bIns="121900" anchor="t" anchorCtr="0">
            <a:normAutofit/>
          </a:bodyPr>
          <a:lstStyle>
            <a:lvl1pPr marL="457200" lvl="0" indent="-368300">
              <a:spcBef>
                <a:spcPts val="0"/>
              </a:spcBef>
              <a:spcAft>
                <a:spcPts val="0"/>
              </a:spcAft>
              <a:buSzPts val="2200"/>
              <a:buChar char="●"/>
              <a:defRPr/>
            </a:lvl1pPr>
            <a:lvl2pPr marL="914400" lvl="1" indent="-387350">
              <a:spcBef>
                <a:spcPts val="0"/>
              </a:spcBef>
              <a:spcAft>
                <a:spcPts val="0"/>
              </a:spcAft>
              <a:buSzPts val="2500"/>
              <a:buChar char="○"/>
              <a:defRPr sz="2500"/>
            </a:lvl2pPr>
            <a:lvl3pPr marL="1371600" lvl="2" indent="-387350">
              <a:spcBef>
                <a:spcPts val="0"/>
              </a:spcBef>
              <a:spcAft>
                <a:spcPts val="0"/>
              </a:spcAft>
              <a:buSzPts val="2500"/>
              <a:buChar char="■"/>
              <a:defRPr sz="2500"/>
            </a:lvl3pPr>
            <a:lvl4pPr marL="1828800" lvl="3" indent="-387350">
              <a:spcBef>
                <a:spcPts val="0"/>
              </a:spcBef>
              <a:spcAft>
                <a:spcPts val="0"/>
              </a:spcAft>
              <a:buSzPts val="2500"/>
              <a:buChar char="●"/>
              <a:defRPr sz="2500"/>
            </a:lvl4pPr>
            <a:lvl5pPr marL="2286000" lvl="4" indent="-387350">
              <a:spcBef>
                <a:spcPts val="0"/>
              </a:spcBef>
              <a:spcAft>
                <a:spcPts val="0"/>
              </a:spcAft>
              <a:buSzPts val="2500"/>
              <a:buChar char="○"/>
              <a:defRPr sz="2500"/>
            </a:lvl5pPr>
            <a:lvl6pPr marL="2743200" lvl="5" indent="-387350">
              <a:spcBef>
                <a:spcPts val="0"/>
              </a:spcBef>
              <a:spcAft>
                <a:spcPts val="0"/>
              </a:spcAft>
              <a:buSzPts val="2500"/>
              <a:buChar char="■"/>
              <a:defRPr sz="2500"/>
            </a:lvl6pPr>
            <a:lvl7pPr marL="3200400" lvl="6" indent="-387350">
              <a:spcBef>
                <a:spcPts val="0"/>
              </a:spcBef>
              <a:spcAft>
                <a:spcPts val="0"/>
              </a:spcAft>
              <a:buSzPts val="2500"/>
              <a:buChar char="●"/>
              <a:defRPr sz="2500"/>
            </a:lvl7pPr>
            <a:lvl8pPr marL="3657600" lvl="7" indent="-387350">
              <a:spcBef>
                <a:spcPts val="0"/>
              </a:spcBef>
              <a:spcAft>
                <a:spcPts val="0"/>
              </a:spcAft>
              <a:buSzPts val="2500"/>
              <a:buChar char="○"/>
              <a:defRPr sz="2500"/>
            </a:lvl8pPr>
            <a:lvl9pPr marL="4114800" lvl="8" indent="-387350">
              <a:spcBef>
                <a:spcPts val="0"/>
              </a:spcBef>
              <a:spcAft>
                <a:spcPts val="0"/>
              </a:spcAft>
              <a:buSzPts val="2500"/>
              <a:buChar char="■"/>
              <a:defRPr sz="2500"/>
            </a:lvl9pPr>
          </a:lstStyle>
          <a:p>
            <a:endParaRPr/>
          </a:p>
        </p:txBody>
      </p:sp>
      <p:sp>
        <p:nvSpPr>
          <p:cNvPr id="370" name="Google Shape;370;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71" name="Google Shape;371;p12"/>
          <p:cNvSpPr>
            <a:spLocks noGrp="1"/>
          </p:cNvSpPr>
          <p:nvPr>
            <p:ph type="pic" idx="2"/>
          </p:nvPr>
        </p:nvSpPr>
        <p:spPr>
          <a:xfrm>
            <a:off x="7551600" y="1874000"/>
            <a:ext cx="3639600" cy="3639600"/>
          </a:xfrm>
          <a:prstGeom prst="rect">
            <a:avLst/>
          </a:prstGeom>
          <a:noFill/>
          <a:ln>
            <a:noFill/>
          </a:ln>
        </p:spPr>
      </p:sp>
      <p:sp>
        <p:nvSpPr>
          <p:cNvPr id="372" name="Google Shape;372;p12"/>
          <p:cNvSpPr/>
          <p:nvPr/>
        </p:nvSpPr>
        <p:spPr>
          <a:xfrm>
            <a:off x="-777152" y="5319949"/>
            <a:ext cx="2072230" cy="2072236"/>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73" name="Google Shape;373;p12"/>
          <p:cNvSpPr/>
          <p:nvPr/>
        </p:nvSpPr>
        <p:spPr>
          <a:xfrm>
            <a:off x="323750" y="241352"/>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4" name="Google Shape;374;p12"/>
          <p:cNvSpPr/>
          <p:nvPr/>
        </p:nvSpPr>
        <p:spPr>
          <a:xfrm>
            <a:off x="1128774" y="-452200"/>
            <a:ext cx="1181365" cy="1181368"/>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375" name="Google Shape;375;p12"/>
          <p:cNvGrpSpPr/>
          <p:nvPr/>
        </p:nvGrpSpPr>
        <p:grpSpPr>
          <a:xfrm>
            <a:off x="7383002" y="4540325"/>
            <a:ext cx="2181048" cy="1818514"/>
            <a:chOff x="3790450" y="2922745"/>
            <a:chExt cx="1228275" cy="1024111"/>
          </a:xfrm>
        </p:grpSpPr>
        <p:sp>
          <p:nvSpPr>
            <p:cNvPr id="376" name="Google Shape;376;p12"/>
            <p:cNvSpPr/>
            <p:nvPr/>
          </p:nvSpPr>
          <p:spPr>
            <a:xfrm>
              <a:off x="3790450" y="2942602"/>
              <a:ext cx="1220561" cy="1004254"/>
            </a:xfrm>
            <a:custGeom>
              <a:avLst/>
              <a:gdLst/>
              <a:ahLst/>
              <a:cxnLst/>
              <a:rect l="l" t="t" r="r" b="b"/>
              <a:pathLst>
                <a:path w="1220561" h="1004254" extrusionOk="0">
                  <a:moveTo>
                    <a:pt x="207279" y="0"/>
                  </a:moveTo>
                  <a:lnTo>
                    <a:pt x="17224" y="276831"/>
                  </a:lnTo>
                  <a:lnTo>
                    <a:pt x="17600" y="277090"/>
                  </a:lnTo>
                  <a:cubicBezTo>
                    <a:pt x="14139" y="279899"/>
                    <a:pt x="10694" y="282725"/>
                    <a:pt x="8241" y="286328"/>
                  </a:cubicBezTo>
                  <a:cubicBezTo>
                    <a:pt x="-42239" y="360421"/>
                    <a:pt x="144416" y="575627"/>
                    <a:pt x="425186" y="766921"/>
                  </a:cubicBezTo>
                  <a:cubicBezTo>
                    <a:pt x="705963" y="958211"/>
                    <a:pt x="974597" y="1053168"/>
                    <a:pt x="1025077" y="979071"/>
                  </a:cubicBezTo>
                  <a:cubicBezTo>
                    <a:pt x="1025523" y="978432"/>
                    <a:pt x="1025603" y="977590"/>
                    <a:pt x="1026008" y="976934"/>
                  </a:cubicBezTo>
                  <a:lnTo>
                    <a:pt x="1027870" y="978221"/>
                  </a:lnTo>
                  <a:lnTo>
                    <a:pt x="1220561" y="700799"/>
                  </a:lnTo>
                  <a:lnTo>
                    <a:pt x="207279"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7" name="Google Shape;377;p12"/>
            <p:cNvSpPr/>
            <p:nvPr/>
          </p:nvSpPr>
          <p:spPr>
            <a:xfrm>
              <a:off x="3985489" y="2922745"/>
              <a:ext cx="1033236" cy="743083"/>
            </a:xfrm>
            <a:custGeom>
              <a:avLst/>
              <a:gdLst/>
              <a:ahLst/>
              <a:cxnLst/>
              <a:rect l="l" t="t" r="r" b="b"/>
              <a:pathLst>
                <a:path w="1033236" h="743083" extrusionOk="0">
                  <a:moveTo>
                    <a:pt x="8241" y="25176"/>
                  </a:moveTo>
                  <a:cubicBezTo>
                    <a:pt x="58721" y="-48921"/>
                    <a:pt x="327261" y="46085"/>
                    <a:pt x="608039" y="237379"/>
                  </a:cubicBezTo>
                  <a:cubicBezTo>
                    <a:pt x="888817" y="428669"/>
                    <a:pt x="1075476" y="643811"/>
                    <a:pt x="1024996" y="717908"/>
                  </a:cubicBezTo>
                  <a:cubicBezTo>
                    <a:pt x="974516" y="792005"/>
                    <a:pt x="706004" y="696995"/>
                    <a:pt x="425226" y="505705"/>
                  </a:cubicBezTo>
                  <a:cubicBezTo>
                    <a:pt x="144448" y="314411"/>
                    <a:pt x="-42243" y="99273"/>
                    <a:pt x="8241" y="2517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8" name="Google Shape;378;p12"/>
            <p:cNvSpPr/>
            <p:nvPr/>
          </p:nvSpPr>
          <p:spPr>
            <a:xfrm>
              <a:off x="4272537" y="3126827"/>
              <a:ext cx="459128" cy="334918"/>
            </a:xfrm>
            <a:custGeom>
              <a:avLst/>
              <a:gdLst/>
              <a:ahLst/>
              <a:cxnLst/>
              <a:rect l="l" t="t" r="r" b="b"/>
              <a:pathLst>
                <a:path w="459128" h="334918" extrusionOk="0">
                  <a:moveTo>
                    <a:pt x="3699" y="10708"/>
                  </a:moveTo>
                  <a:cubicBezTo>
                    <a:pt x="26247" y="-21762"/>
                    <a:pt x="145626" y="22096"/>
                    <a:pt x="270389" y="108669"/>
                  </a:cubicBezTo>
                  <a:cubicBezTo>
                    <a:pt x="395112" y="195242"/>
                    <a:pt x="477977" y="291741"/>
                    <a:pt x="455429" y="324211"/>
                  </a:cubicBezTo>
                  <a:cubicBezTo>
                    <a:pt x="432922" y="356681"/>
                    <a:pt x="313543" y="312820"/>
                    <a:pt x="188779" y="226251"/>
                  </a:cubicBezTo>
                  <a:cubicBezTo>
                    <a:pt x="64016" y="139677"/>
                    <a:pt x="-18849" y="43174"/>
                    <a:pt x="3699" y="1070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379" name="Google Shape;379;p12"/>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and image left">
  <p:cSld name="ONE_COLUMN_TEXT_1">
    <p:spTree>
      <p:nvGrpSpPr>
        <p:cNvPr id="1" name="Shape 380"/>
        <p:cNvGrpSpPr/>
        <p:nvPr/>
      </p:nvGrpSpPr>
      <p:grpSpPr>
        <a:xfrm>
          <a:off x="0" y="0"/>
          <a:ext cx="0" cy="0"/>
          <a:chOff x="0" y="0"/>
          <a:chExt cx="0" cy="0"/>
        </a:xfrm>
      </p:grpSpPr>
      <p:sp>
        <p:nvSpPr>
          <p:cNvPr id="381" name="Google Shape;381;p1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82" name="Google Shape;382;p13"/>
          <p:cNvSpPr/>
          <p:nvPr/>
        </p:nvSpPr>
        <p:spPr>
          <a:xfrm flipH="1">
            <a:off x="11270114" y="232339"/>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3" name="Google Shape;383;p13"/>
          <p:cNvSpPr/>
          <p:nvPr/>
        </p:nvSpPr>
        <p:spPr>
          <a:xfrm flipH="1">
            <a:off x="9890848" y="-461213"/>
            <a:ext cx="1181365" cy="1181368"/>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384" name="Google Shape;384;p13"/>
          <p:cNvGrpSpPr/>
          <p:nvPr/>
        </p:nvGrpSpPr>
        <p:grpSpPr>
          <a:xfrm flipH="1">
            <a:off x="11521659" y="4785465"/>
            <a:ext cx="770785" cy="561999"/>
            <a:chOff x="4468725" y="937901"/>
            <a:chExt cx="656322" cy="478541"/>
          </a:xfrm>
        </p:grpSpPr>
        <p:sp>
          <p:nvSpPr>
            <p:cNvPr id="385" name="Google Shape;385;p13"/>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6" name="Google Shape;386;p13"/>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7" name="Google Shape;387;p13"/>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88" name="Google Shape;388;p13"/>
          <p:cNvGrpSpPr/>
          <p:nvPr/>
        </p:nvGrpSpPr>
        <p:grpSpPr>
          <a:xfrm flipH="1">
            <a:off x="10315651" y="5347469"/>
            <a:ext cx="1976801" cy="1979513"/>
            <a:chOff x="4593392" y="1441589"/>
            <a:chExt cx="1683243" cy="1685552"/>
          </a:xfrm>
        </p:grpSpPr>
        <p:sp>
          <p:nvSpPr>
            <p:cNvPr id="389" name="Google Shape;389;p13"/>
            <p:cNvSpPr/>
            <p:nvPr/>
          </p:nvSpPr>
          <p:spPr>
            <a:xfrm>
              <a:off x="4643547" y="1545109"/>
              <a:ext cx="1633088"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0" name="Google Shape;390;p13"/>
            <p:cNvSpPr/>
            <p:nvPr/>
          </p:nvSpPr>
          <p:spPr>
            <a:xfrm>
              <a:off x="4593392" y="1441589"/>
              <a:ext cx="1442681" cy="1453563"/>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1" name="Google Shape;391;p13"/>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392" name="Google Shape;392;p13"/>
          <p:cNvSpPr txBox="1">
            <a:spLocks noGrp="1"/>
          </p:cNvSpPr>
          <p:nvPr>
            <p:ph type="title"/>
          </p:nvPr>
        </p:nvSpPr>
        <p:spPr>
          <a:xfrm>
            <a:off x="7393350" y="509800"/>
            <a:ext cx="4200000" cy="4679400"/>
          </a:xfrm>
          <a:prstGeom prst="rect">
            <a:avLst/>
          </a:prstGeom>
        </p:spPr>
        <p:txBody>
          <a:bodyPr spcFirstLastPara="1" wrap="square" lIns="121900" tIns="121900" rIns="121900" bIns="121900" anchor="ctr" anchorCtr="0">
            <a:normAutofit/>
          </a:bodyPr>
          <a:lstStyle>
            <a:lvl1pPr lvl="0" rtl="0">
              <a:spcBef>
                <a:spcPts val="0"/>
              </a:spcBef>
              <a:spcAft>
                <a:spcPts val="0"/>
              </a:spcAft>
              <a:buSzPts val="3200"/>
              <a:buNone/>
              <a:defRPr sz="60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393" name="Google Shape;393;p13"/>
          <p:cNvSpPr txBox="1">
            <a:spLocks noGrp="1"/>
          </p:cNvSpPr>
          <p:nvPr>
            <p:ph type="body" idx="1"/>
          </p:nvPr>
        </p:nvSpPr>
        <p:spPr>
          <a:xfrm>
            <a:off x="598650" y="5491100"/>
            <a:ext cx="9555000" cy="1062000"/>
          </a:xfrm>
          <a:prstGeom prst="rect">
            <a:avLst/>
          </a:prstGeom>
        </p:spPr>
        <p:txBody>
          <a:bodyPr spcFirstLastPara="1" wrap="square" lIns="121900" tIns="121900" rIns="121900" bIns="121900" anchor="t" anchorCtr="0">
            <a:normAutofit/>
          </a:bodyPr>
          <a:lstStyle>
            <a:lvl1pPr marL="457200" lvl="0" indent="-342900" rtl="0">
              <a:spcBef>
                <a:spcPts val="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94" name="Google Shape;394;p13"/>
          <p:cNvSpPr txBox="1">
            <a:spLocks noGrp="1"/>
          </p:cNvSpPr>
          <p:nvPr>
            <p:ph type="sldNum" idx="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95" name="Google Shape;395;p13"/>
          <p:cNvSpPr>
            <a:spLocks noGrp="1"/>
          </p:cNvSpPr>
          <p:nvPr>
            <p:ph type="pic" idx="3"/>
          </p:nvPr>
        </p:nvSpPr>
        <p:spPr>
          <a:xfrm>
            <a:off x="598650" y="509800"/>
            <a:ext cx="6469500" cy="4679400"/>
          </a:xfrm>
          <a:prstGeom prst="rect">
            <a:avLst/>
          </a:prstGeom>
          <a:noFill/>
          <a:ln w="28575" cap="flat" cmpd="sng">
            <a:solidFill>
              <a:schemeClr val="accent1"/>
            </a:solidFill>
            <a:prstDash val="solid"/>
            <a:round/>
            <a:headEnd type="none" w="sm" len="sm"/>
            <a:tailEnd type="none" w="sm" len="sm"/>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and image right">
  <p:cSld name="ONE_COLUMN_TEXT_1_1">
    <p:spTree>
      <p:nvGrpSpPr>
        <p:cNvPr id="1" name="Shape 396"/>
        <p:cNvGrpSpPr/>
        <p:nvPr/>
      </p:nvGrpSpPr>
      <p:grpSpPr>
        <a:xfrm>
          <a:off x="0" y="0"/>
          <a:ext cx="0" cy="0"/>
          <a:chOff x="0" y="0"/>
          <a:chExt cx="0" cy="0"/>
        </a:xfrm>
      </p:grpSpPr>
      <p:sp>
        <p:nvSpPr>
          <p:cNvPr id="397" name="Google Shape;397;p14"/>
          <p:cNvSpPr txBox="1">
            <a:spLocks noGrp="1"/>
          </p:cNvSpPr>
          <p:nvPr>
            <p:ph type="title"/>
          </p:nvPr>
        </p:nvSpPr>
        <p:spPr>
          <a:xfrm>
            <a:off x="636150" y="772250"/>
            <a:ext cx="5745600" cy="2332800"/>
          </a:xfrm>
          <a:prstGeom prst="rect">
            <a:avLst/>
          </a:prstGeom>
        </p:spPr>
        <p:txBody>
          <a:bodyPr spcFirstLastPara="1" wrap="square" lIns="121900" tIns="121900" rIns="121900" bIns="121900" anchor="ctr" anchorCtr="0">
            <a:normAutofit/>
          </a:bodyPr>
          <a:lstStyle>
            <a:lvl1pPr lvl="0" rtl="0">
              <a:lnSpc>
                <a:spcPct val="80000"/>
              </a:lnSpc>
              <a:spcBef>
                <a:spcPts val="0"/>
              </a:spcBef>
              <a:spcAft>
                <a:spcPts val="0"/>
              </a:spcAft>
              <a:buSzPts val="3200"/>
              <a:buNone/>
              <a:defRPr sz="74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398" name="Google Shape;398;p14"/>
          <p:cNvSpPr txBox="1">
            <a:spLocks noGrp="1"/>
          </p:cNvSpPr>
          <p:nvPr>
            <p:ph type="body" idx="1"/>
          </p:nvPr>
        </p:nvSpPr>
        <p:spPr>
          <a:xfrm>
            <a:off x="636150" y="2971800"/>
            <a:ext cx="5745600" cy="2724300"/>
          </a:xfrm>
          <a:prstGeom prst="rect">
            <a:avLst/>
          </a:prstGeom>
        </p:spPr>
        <p:txBody>
          <a:bodyPr spcFirstLastPara="1" wrap="square" lIns="121900" tIns="121900" rIns="121900" bIns="121900" anchor="t" anchorCtr="0">
            <a:normAutofit/>
          </a:bodyPr>
          <a:lstStyle>
            <a:lvl1pPr marL="457200" lvl="0" indent="-355600" rtl="0">
              <a:spcBef>
                <a:spcPts val="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99" name="Google Shape;399;p1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00" name="Google Shape;400;p14"/>
          <p:cNvSpPr txBox="1">
            <a:spLocks noGrp="1"/>
          </p:cNvSpPr>
          <p:nvPr>
            <p:ph type="sldNum" idx="2"/>
          </p:nvPr>
        </p:nvSpPr>
        <p:spPr>
          <a:xfrm flipH="1">
            <a:off x="20389"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01" name="Google Shape;401;p14"/>
          <p:cNvSpPr/>
          <p:nvPr/>
        </p:nvSpPr>
        <p:spPr>
          <a:xfrm>
            <a:off x="247663" y="232339"/>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2" name="Google Shape;402;p14"/>
          <p:cNvSpPr/>
          <p:nvPr/>
        </p:nvSpPr>
        <p:spPr>
          <a:xfrm>
            <a:off x="1052687" y="-461213"/>
            <a:ext cx="1181365" cy="1181368"/>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403" name="Google Shape;403;p14"/>
          <p:cNvGrpSpPr/>
          <p:nvPr/>
        </p:nvGrpSpPr>
        <p:grpSpPr>
          <a:xfrm>
            <a:off x="-167544" y="4785465"/>
            <a:ext cx="770785" cy="561999"/>
            <a:chOff x="4468725" y="937901"/>
            <a:chExt cx="656322" cy="478541"/>
          </a:xfrm>
        </p:grpSpPr>
        <p:sp>
          <p:nvSpPr>
            <p:cNvPr id="404" name="Google Shape;404;p14"/>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5" name="Google Shape;405;p14"/>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6" name="Google Shape;406;p14"/>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07" name="Google Shape;407;p14"/>
          <p:cNvGrpSpPr/>
          <p:nvPr/>
        </p:nvGrpSpPr>
        <p:grpSpPr>
          <a:xfrm>
            <a:off x="-167552" y="5347469"/>
            <a:ext cx="1976801" cy="1979513"/>
            <a:chOff x="4593392" y="1441589"/>
            <a:chExt cx="1683243" cy="1685552"/>
          </a:xfrm>
        </p:grpSpPr>
        <p:sp>
          <p:nvSpPr>
            <p:cNvPr id="408" name="Google Shape;408;p14"/>
            <p:cNvSpPr/>
            <p:nvPr/>
          </p:nvSpPr>
          <p:spPr>
            <a:xfrm>
              <a:off x="4643547" y="1545109"/>
              <a:ext cx="1633088"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9" name="Google Shape;409;p14"/>
            <p:cNvSpPr/>
            <p:nvPr/>
          </p:nvSpPr>
          <p:spPr>
            <a:xfrm>
              <a:off x="4593392" y="1441589"/>
              <a:ext cx="1442681" cy="1453563"/>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0" name="Google Shape;410;p14"/>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411" name="Google Shape;411;p14"/>
          <p:cNvSpPr>
            <a:spLocks noGrp="1"/>
          </p:cNvSpPr>
          <p:nvPr>
            <p:ph type="pic" idx="3"/>
          </p:nvPr>
        </p:nvSpPr>
        <p:spPr>
          <a:xfrm>
            <a:off x="6809375" y="320850"/>
            <a:ext cx="4984500" cy="6216300"/>
          </a:xfrm>
          <a:prstGeom prst="rect">
            <a:avLst/>
          </a:prstGeom>
          <a:noFill/>
          <a:ln w="28575" cap="flat" cmpd="sng">
            <a:solidFill>
              <a:schemeClr val="accent1"/>
            </a:solidFill>
            <a:prstDash val="solid"/>
            <a:round/>
            <a:headEnd type="none" w="sm" len="sm"/>
            <a:tailEnd type="none" w="sm" len="sm"/>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MAIN_POINT">
    <p:spTree>
      <p:nvGrpSpPr>
        <p:cNvPr id="1" name="Shape 412"/>
        <p:cNvGrpSpPr/>
        <p:nvPr/>
      </p:nvGrpSpPr>
      <p:grpSpPr>
        <a:xfrm>
          <a:off x="0" y="0"/>
          <a:ext cx="0" cy="0"/>
          <a:chOff x="0" y="0"/>
          <a:chExt cx="0" cy="0"/>
        </a:xfrm>
      </p:grpSpPr>
      <p:sp>
        <p:nvSpPr>
          <p:cNvPr id="413" name="Google Shape;413;p15"/>
          <p:cNvSpPr txBox="1">
            <a:spLocks noGrp="1"/>
          </p:cNvSpPr>
          <p:nvPr>
            <p:ph type="title"/>
          </p:nvPr>
        </p:nvSpPr>
        <p:spPr>
          <a:xfrm>
            <a:off x="683250" y="2674975"/>
            <a:ext cx="10825500" cy="2885100"/>
          </a:xfrm>
          <a:prstGeom prst="rect">
            <a:avLst/>
          </a:prstGeom>
        </p:spPr>
        <p:txBody>
          <a:bodyPr spcFirstLastPara="1" wrap="square" lIns="121900" tIns="121900" rIns="121900" bIns="121900" anchor="ctr" anchorCtr="0">
            <a:normAutofit/>
          </a:bodyPr>
          <a:lstStyle>
            <a:lvl1pPr lvl="0">
              <a:spcBef>
                <a:spcPts val="0"/>
              </a:spcBef>
              <a:spcAft>
                <a:spcPts val="0"/>
              </a:spcAft>
              <a:buSzPts val="6400"/>
              <a:buNone/>
              <a:defRPr sz="48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414" name="Google Shape;414;p1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15" name="Google Shape;415;p15"/>
          <p:cNvSpPr txBox="1">
            <a:spLocks noGrp="1"/>
          </p:cNvSpPr>
          <p:nvPr>
            <p:ph type="subTitle" idx="1"/>
          </p:nvPr>
        </p:nvSpPr>
        <p:spPr>
          <a:xfrm>
            <a:off x="683250" y="5560063"/>
            <a:ext cx="10825500" cy="731700"/>
          </a:xfrm>
          <a:prstGeom prst="rect">
            <a:avLst/>
          </a:prstGeom>
        </p:spPr>
        <p:txBody>
          <a:bodyPr spcFirstLastPara="1" wrap="square" lIns="121900" tIns="121900" rIns="121900" bIns="121900" anchor="t" anchorCtr="0">
            <a:normAutofit/>
          </a:bodyPr>
          <a:lstStyle>
            <a:lvl1pPr lvl="0" algn="r" rtl="0">
              <a:lnSpc>
                <a:spcPct val="100000"/>
              </a:lnSpc>
              <a:spcBef>
                <a:spcPts val="0"/>
              </a:spcBef>
              <a:spcAft>
                <a:spcPts val="0"/>
              </a:spcAft>
              <a:buSzPts val="2200"/>
              <a:buNone/>
              <a:defRPr sz="2200"/>
            </a:lvl1pPr>
            <a:lvl2pPr lvl="1" algn="r" rtl="0">
              <a:lnSpc>
                <a:spcPct val="100000"/>
              </a:lnSpc>
              <a:spcBef>
                <a:spcPts val="0"/>
              </a:spcBef>
              <a:spcAft>
                <a:spcPts val="0"/>
              </a:spcAft>
              <a:buSzPts val="2200"/>
              <a:buNone/>
              <a:defRPr sz="2200"/>
            </a:lvl2pPr>
            <a:lvl3pPr lvl="2" algn="r" rtl="0">
              <a:lnSpc>
                <a:spcPct val="100000"/>
              </a:lnSpc>
              <a:spcBef>
                <a:spcPts val="0"/>
              </a:spcBef>
              <a:spcAft>
                <a:spcPts val="0"/>
              </a:spcAft>
              <a:buSzPts val="2200"/>
              <a:buNone/>
              <a:defRPr sz="2200"/>
            </a:lvl3pPr>
            <a:lvl4pPr lvl="3" algn="r" rtl="0">
              <a:lnSpc>
                <a:spcPct val="100000"/>
              </a:lnSpc>
              <a:spcBef>
                <a:spcPts val="0"/>
              </a:spcBef>
              <a:spcAft>
                <a:spcPts val="0"/>
              </a:spcAft>
              <a:buSzPts val="2200"/>
              <a:buNone/>
              <a:defRPr sz="2200"/>
            </a:lvl4pPr>
            <a:lvl5pPr lvl="4" algn="r" rtl="0">
              <a:lnSpc>
                <a:spcPct val="100000"/>
              </a:lnSpc>
              <a:spcBef>
                <a:spcPts val="0"/>
              </a:spcBef>
              <a:spcAft>
                <a:spcPts val="0"/>
              </a:spcAft>
              <a:buSzPts val="2200"/>
              <a:buNone/>
              <a:defRPr sz="2200"/>
            </a:lvl5pPr>
            <a:lvl6pPr lvl="5" algn="r" rtl="0">
              <a:lnSpc>
                <a:spcPct val="100000"/>
              </a:lnSpc>
              <a:spcBef>
                <a:spcPts val="0"/>
              </a:spcBef>
              <a:spcAft>
                <a:spcPts val="0"/>
              </a:spcAft>
              <a:buSzPts val="2200"/>
              <a:buNone/>
              <a:defRPr sz="2200"/>
            </a:lvl6pPr>
            <a:lvl7pPr lvl="6" algn="r" rtl="0">
              <a:lnSpc>
                <a:spcPct val="100000"/>
              </a:lnSpc>
              <a:spcBef>
                <a:spcPts val="0"/>
              </a:spcBef>
              <a:spcAft>
                <a:spcPts val="0"/>
              </a:spcAft>
              <a:buSzPts val="2200"/>
              <a:buNone/>
              <a:defRPr sz="2200"/>
            </a:lvl7pPr>
            <a:lvl8pPr lvl="7" algn="r" rtl="0">
              <a:lnSpc>
                <a:spcPct val="100000"/>
              </a:lnSpc>
              <a:spcBef>
                <a:spcPts val="0"/>
              </a:spcBef>
              <a:spcAft>
                <a:spcPts val="0"/>
              </a:spcAft>
              <a:buSzPts val="2200"/>
              <a:buNone/>
              <a:defRPr sz="2200"/>
            </a:lvl8pPr>
            <a:lvl9pPr lvl="8" algn="r" rtl="0">
              <a:lnSpc>
                <a:spcPct val="100000"/>
              </a:lnSpc>
              <a:spcBef>
                <a:spcPts val="0"/>
              </a:spcBef>
              <a:spcAft>
                <a:spcPts val="0"/>
              </a:spcAft>
              <a:buSzPts val="2200"/>
              <a:buNone/>
              <a:defRPr sz="2200"/>
            </a:lvl9pPr>
          </a:lstStyle>
          <a:p>
            <a:endParaRPr/>
          </a:p>
        </p:txBody>
      </p:sp>
      <p:grpSp>
        <p:nvGrpSpPr>
          <p:cNvPr id="416" name="Google Shape;416;p15"/>
          <p:cNvGrpSpPr/>
          <p:nvPr/>
        </p:nvGrpSpPr>
        <p:grpSpPr>
          <a:xfrm flipH="1">
            <a:off x="9698297" y="237744"/>
            <a:ext cx="2245810" cy="2245752"/>
            <a:chOff x="4616075" y="1332525"/>
            <a:chExt cx="1915566" cy="1881022"/>
          </a:xfrm>
        </p:grpSpPr>
        <p:sp>
          <p:nvSpPr>
            <p:cNvPr id="417" name="Google Shape;417;p15"/>
            <p:cNvSpPr/>
            <p:nvPr/>
          </p:nvSpPr>
          <p:spPr>
            <a:xfrm>
              <a:off x="4616077" y="1332525"/>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8" name="Google Shape;418;p15"/>
            <p:cNvSpPr/>
            <p:nvPr/>
          </p:nvSpPr>
          <p:spPr>
            <a:xfrm>
              <a:off x="4616077" y="1645356"/>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9" name="Google Shape;419;p15"/>
            <p:cNvSpPr/>
            <p:nvPr/>
          </p:nvSpPr>
          <p:spPr>
            <a:xfrm>
              <a:off x="4616077" y="1958183"/>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0" name="Google Shape;420;p15"/>
            <p:cNvSpPr/>
            <p:nvPr/>
          </p:nvSpPr>
          <p:spPr>
            <a:xfrm>
              <a:off x="4616077" y="2271014"/>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1" name="Google Shape;421;p15"/>
            <p:cNvSpPr/>
            <p:nvPr/>
          </p:nvSpPr>
          <p:spPr>
            <a:xfrm>
              <a:off x="4616077" y="2583841"/>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2" name="Google Shape;422;p15"/>
            <p:cNvSpPr/>
            <p:nvPr/>
          </p:nvSpPr>
          <p:spPr>
            <a:xfrm>
              <a:off x="4616077" y="2896672"/>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3" name="Google Shape;423;p15"/>
            <p:cNvSpPr/>
            <p:nvPr/>
          </p:nvSpPr>
          <p:spPr>
            <a:xfrm>
              <a:off x="4616077" y="3209499"/>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4" name="Google Shape;424;p15"/>
            <p:cNvSpPr/>
            <p:nvPr/>
          </p:nvSpPr>
          <p:spPr>
            <a:xfrm>
              <a:off x="461607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5" name="Google Shape;425;p15"/>
            <p:cNvSpPr/>
            <p:nvPr/>
          </p:nvSpPr>
          <p:spPr>
            <a:xfrm>
              <a:off x="4941627"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6" name="Google Shape;426;p15"/>
            <p:cNvSpPr/>
            <p:nvPr/>
          </p:nvSpPr>
          <p:spPr>
            <a:xfrm>
              <a:off x="5256733"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7" name="Google Shape;427;p15"/>
            <p:cNvSpPr/>
            <p:nvPr/>
          </p:nvSpPr>
          <p:spPr>
            <a:xfrm>
              <a:off x="5571839"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8" name="Google Shape;428;p15"/>
            <p:cNvSpPr/>
            <p:nvPr/>
          </p:nvSpPr>
          <p:spPr>
            <a:xfrm>
              <a:off x="588694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9" name="Google Shape;429;p15"/>
            <p:cNvSpPr/>
            <p:nvPr/>
          </p:nvSpPr>
          <p:spPr>
            <a:xfrm>
              <a:off x="6202051"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0" name="Google Shape;430;p15"/>
            <p:cNvSpPr/>
            <p:nvPr/>
          </p:nvSpPr>
          <p:spPr>
            <a:xfrm>
              <a:off x="6527594"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431" name="Google Shape;431;p15"/>
          <p:cNvSpPr/>
          <p:nvPr/>
        </p:nvSpPr>
        <p:spPr>
          <a:xfrm flipH="1">
            <a:off x="10430470" y="-361799"/>
            <a:ext cx="1019976" cy="1019979"/>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432" name="Google Shape;432;p15"/>
          <p:cNvGrpSpPr/>
          <p:nvPr/>
        </p:nvGrpSpPr>
        <p:grpSpPr>
          <a:xfrm flipH="1">
            <a:off x="11173259" y="950815"/>
            <a:ext cx="770785" cy="561999"/>
            <a:chOff x="4468725" y="937901"/>
            <a:chExt cx="656322" cy="478541"/>
          </a:xfrm>
        </p:grpSpPr>
        <p:sp>
          <p:nvSpPr>
            <p:cNvPr id="433" name="Google Shape;433;p15"/>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4" name="Google Shape;434;p15"/>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5" name="Google Shape;435;p15"/>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36" name="Google Shape;436;p15"/>
          <p:cNvGrpSpPr/>
          <p:nvPr/>
        </p:nvGrpSpPr>
        <p:grpSpPr>
          <a:xfrm flipH="1">
            <a:off x="8759551" y="242069"/>
            <a:ext cx="1976801" cy="1979513"/>
            <a:chOff x="4593392" y="1441589"/>
            <a:chExt cx="1683243" cy="1685552"/>
          </a:xfrm>
        </p:grpSpPr>
        <p:sp>
          <p:nvSpPr>
            <p:cNvPr id="437" name="Google Shape;437;p15"/>
            <p:cNvSpPr/>
            <p:nvPr/>
          </p:nvSpPr>
          <p:spPr>
            <a:xfrm>
              <a:off x="4643547" y="1545109"/>
              <a:ext cx="1633088"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8" name="Google Shape;438;p15"/>
            <p:cNvSpPr/>
            <p:nvPr/>
          </p:nvSpPr>
          <p:spPr>
            <a:xfrm>
              <a:off x="4593392" y="1441589"/>
              <a:ext cx="1442681" cy="1453563"/>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9" name="Google Shape;439;p15"/>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_POINT_1">
    <p:bg>
      <p:bgPr>
        <a:solidFill>
          <a:schemeClr val="dk1"/>
        </a:solidFill>
        <a:effectLst/>
      </p:bgPr>
    </p:bg>
    <p:spTree>
      <p:nvGrpSpPr>
        <p:cNvPr id="1" name="Shape 440"/>
        <p:cNvGrpSpPr/>
        <p:nvPr/>
      </p:nvGrpSpPr>
      <p:grpSpPr>
        <a:xfrm>
          <a:off x="0" y="0"/>
          <a:ext cx="0" cy="0"/>
          <a:chOff x="0" y="0"/>
          <a:chExt cx="0" cy="0"/>
        </a:xfrm>
      </p:grpSpPr>
      <p:grpSp>
        <p:nvGrpSpPr>
          <p:cNvPr id="441" name="Google Shape;441;p16"/>
          <p:cNvGrpSpPr/>
          <p:nvPr/>
        </p:nvGrpSpPr>
        <p:grpSpPr>
          <a:xfrm flipH="1">
            <a:off x="9469697" y="466344"/>
            <a:ext cx="2245810" cy="2245752"/>
            <a:chOff x="4616075" y="1332525"/>
            <a:chExt cx="1915566" cy="1881022"/>
          </a:xfrm>
        </p:grpSpPr>
        <p:sp>
          <p:nvSpPr>
            <p:cNvPr id="442" name="Google Shape;442;p16"/>
            <p:cNvSpPr/>
            <p:nvPr/>
          </p:nvSpPr>
          <p:spPr>
            <a:xfrm>
              <a:off x="4616077" y="1332525"/>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3" name="Google Shape;443;p16"/>
            <p:cNvSpPr/>
            <p:nvPr/>
          </p:nvSpPr>
          <p:spPr>
            <a:xfrm>
              <a:off x="4616077" y="1645356"/>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4" name="Google Shape;444;p16"/>
            <p:cNvSpPr/>
            <p:nvPr/>
          </p:nvSpPr>
          <p:spPr>
            <a:xfrm>
              <a:off x="4616077" y="1958183"/>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5" name="Google Shape;445;p16"/>
            <p:cNvSpPr/>
            <p:nvPr/>
          </p:nvSpPr>
          <p:spPr>
            <a:xfrm>
              <a:off x="4616077" y="2271014"/>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6" name="Google Shape;446;p16"/>
            <p:cNvSpPr/>
            <p:nvPr/>
          </p:nvSpPr>
          <p:spPr>
            <a:xfrm>
              <a:off x="4616077" y="2583841"/>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7" name="Google Shape;447;p16"/>
            <p:cNvSpPr/>
            <p:nvPr/>
          </p:nvSpPr>
          <p:spPr>
            <a:xfrm>
              <a:off x="4616077" y="2896672"/>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8" name="Google Shape;448;p16"/>
            <p:cNvSpPr/>
            <p:nvPr/>
          </p:nvSpPr>
          <p:spPr>
            <a:xfrm>
              <a:off x="4616077" y="3209499"/>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9" name="Google Shape;449;p16"/>
            <p:cNvSpPr/>
            <p:nvPr/>
          </p:nvSpPr>
          <p:spPr>
            <a:xfrm>
              <a:off x="4616075"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0" name="Google Shape;450;p16"/>
            <p:cNvSpPr/>
            <p:nvPr/>
          </p:nvSpPr>
          <p:spPr>
            <a:xfrm>
              <a:off x="4941627"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1" name="Google Shape;451;p16"/>
            <p:cNvSpPr/>
            <p:nvPr/>
          </p:nvSpPr>
          <p:spPr>
            <a:xfrm>
              <a:off x="5256733"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2" name="Google Shape;452;p16"/>
            <p:cNvSpPr/>
            <p:nvPr/>
          </p:nvSpPr>
          <p:spPr>
            <a:xfrm>
              <a:off x="5571839"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3" name="Google Shape;453;p16"/>
            <p:cNvSpPr/>
            <p:nvPr/>
          </p:nvSpPr>
          <p:spPr>
            <a:xfrm>
              <a:off x="5886945"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4" name="Google Shape;454;p16"/>
            <p:cNvSpPr/>
            <p:nvPr/>
          </p:nvSpPr>
          <p:spPr>
            <a:xfrm>
              <a:off x="6202051"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5" name="Google Shape;455;p16"/>
            <p:cNvSpPr/>
            <p:nvPr/>
          </p:nvSpPr>
          <p:spPr>
            <a:xfrm>
              <a:off x="6527594"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456" name="Google Shape;456;p16"/>
          <p:cNvSpPr/>
          <p:nvPr/>
        </p:nvSpPr>
        <p:spPr>
          <a:xfrm flipH="1">
            <a:off x="10201870" y="-133199"/>
            <a:ext cx="1019976" cy="1019979"/>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457" name="Google Shape;457;p16"/>
          <p:cNvGrpSpPr/>
          <p:nvPr/>
        </p:nvGrpSpPr>
        <p:grpSpPr>
          <a:xfrm flipH="1">
            <a:off x="10944659" y="1179415"/>
            <a:ext cx="770785" cy="561999"/>
            <a:chOff x="4468725" y="937901"/>
            <a:chExt cx="656322" cy="478541"/>
          </a:xfrm>
        </p:grpSpPr>
        <p:sp>
          <p:nvSpPr>
            <p:cNvPr id="458" name="Google Shape;458;p16"/>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9" name="Google Shape;459;p16"/>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0" name="Google Shape;460;p16"/>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61" name="Google Shape;461;p16"/>
          <p:cNvGrpSpPr/>
          <p:nvPr/>
        </p:nvGrpSpPr>
        <p:grpSpPr>
          <a:xfrm>
            <a:off x="8530951" y="470669"/>
            <a:ext cx="1976801" cy="1979513"/>
            <a:chOff x="8530951" y="470669"/>
            <a:chExt cx="1976801" cy="1979513"/>
          </a:xfrm>
        </p:grpSpPr>
        <p:sp>
          <p:nvSpPr>
            <p:cNvPr id="462" name="Google Shape;462;p16"/>
            <p:cNvSpPr/>
            <p:nvPr/>
          </p:nvSpPr>
          <p:spPr>
            <a:xfrm flipH="1">
              <a:off x="8530951" y="592244"/>
              <a:ext cx="1917899" cy="1857938"/>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3" name="Google Shape;463;p16"/>
            <p:cNvSpPr/>
            <p:nvPr/>
          </p:nvSpPr>
          <p:spPr>
            <a:xfrm flipH="1">
              <a:off x="9275512" y="924442"/>
              <a:ext cx="770923" cy="796295"/>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4" name="Google Shape;464;p16"/>
            <p:cNvSpPr/>
            <p:nvPr/>
          </p:nvSpPr>
          <p:spPr>
            <a:xfrm flipH="1">
              <a:off x="8813467" y="470669"/>
              <a:ext cx="1694285" cy="1707064"/>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465" name="Google Shape;465;p16"/>
          <p:cNvSpPr/>
          <p:nvPr/>
        </p:nvSpPr>
        <p:spPr>
          <a:xfrm flipH="1">
            <a:off x="9900616" y="4564864"/>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6" name="Google Shape;466;p16"/>
          <p:cNvSpPr/>
          <p:nvPr/>
        </p:nvSpPr>
        <p:spPr>
          <a:xfrm flipH="1">
            <a:off x="10104690" y="6053869"/>
            <a:ext cx="1730086" cy="1730091"/>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467" name="Google Shape;467;p16"/>
          <p:cNvGrpSpPr/>
          <p:nvPr/>
        </p:nvGrpSpPr>
        <p:grpSpPr>
          <a:xfrm rot="-868522">
            <a:off x="9757601" y="2760294"/>
            <a:ext cx="1908525" cy="1591316"/>
            <a:chOff x="3790450" y="2922745"/>
            <a:chExt cx="1228275" cy="1024111"/>
          </a:xfrm>
        </p:grpSpPr>
        <p:sp>
          <p:nvSpPr>
            <p:cNvPr id="468" name="Google Shape;468;p16"/>
            <p:cNvSpPr/>
            <p:nvPr/>
          </p:nvSpPr>
          <p:spPr>
            <a:xfrm>
              <a:off x="3790450" y="2942602"/>
              <a:ext cx="1220561" cy="1004254"/>
            </a:xfrm>
            <a:custGeom>
              <a:avLst/>
              <a:gdLst/>
              <a:ahLst/>
              <a:cxnLst/>
              <a:rect l="l" t="t" r="r" b="b"/>
              <a:pathLst>
                <a:path w="1220561" h="1004254" extrusionOk="0">
                  <a:moveTo>
                    <a:pt x="207279" y="0"/>
                  </a:moveTo>
                  <a:lnTo>
                    <a:pt x="17224" y="276831"/>
                  </a:lnTo>
                  <a:lnTo>
                    <a:pt x="17600" y="277090"/>
                  </a:lnTo>
                  <a:cubicBezTo>
                    <a:pt x="14139" y="279899"/>
                    <a:pt x="10694" y="282725"/>
                    <a:pt x="8241" y="286328"/>
                  </a:cubicBezTo>
                  <a:cubicBezTo>
                    <a:pt x="-42239" y="360421"/>
                    <a:pt x="144416" y="575627"/>
                    <a:pt x="425186" y="766921"/>
                  </a:cubicBezTo>
                  <a:cubicBezTo>
                    <a:pt x="705963" y="958211"/>
                    <a:pt x="974597" y="1053168"/>
                    <a:pt x="1025077" y="979071"/>
                  </a:cubicBezTo>
                  <a:cubicBezTo>
                    <a:pt x="1025523" y="978432"/>
                    <a:pt x="1025603" y="977590"/>
                    <a:pt x="1026008" y="976934"/>
                  </a:cubicBezTo>
                  <a:lnTo>
                    <a:pt x="1027870" y="978221"/>
                  </a:lnTo>
                  <a:lnTo>
                    <a:pt x="1220561" y="700799"/>
                  </a:lnTo>
                  <a:lnTo>
                    <a:pt x="207279"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9" name="Google Shape;469;p16"/>
            <p:cNvSpPr/>
            <p:nvPr/>
          </p:nvSpPr>
          <p:spPr>
            <a:xfrm>
              <a:off x="3985489" y="2922745"/>
              <a:ext cx="1033236" cy="743083"/>
            </a:xfrm>
            <a:custGeom>
              <a:avLst/>
              <a:gdLst/>
              <a:ahLst/>
              <a:cxnLst/>
              <a:rect l="l" t="t" r="r" b="b"/>
              <a:pathLst>
                <a:path w="1033236" h="743083" extrusionOk="0">
                  <a:moveTo>
                    <a:pt x="8241" y="25176"/>
                  </a:moveTo>
                  <a:cubicBezTo>
                    <a:pt x="58721" y="-48921"/>
                    <a:pt x="327261" y="46085"/>
                    <a:pt x="608039" y="237379"/>
                  </a:cubicBezTo>
                  <a:cubicBezTo>
                    <a:pt x="888817" y="428669"/>
                    <a:pt x="1075476" y="643811"/>
                    <a:pt x="1024996" y="717908"/>
                  </a:cubicBezTo>
                  <a:cubicBezTo>
                    <a:pt x="974516" y="792005"/>
                    <a:pt x="706004" y="696995"/>
                    <a:pt x="425226" y="505705"/>
                  </a:cubicBezTo>
                  <a:cubicBezTo>
                    <a:pt x="144448" y="314411"/>
                    <a:pt x="-42243" y="99273"/>
                    <a:pt x="8241" y="2517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0" name="Google Shape;470;p16"/>
            <p:cNvSpPr/>
            <p:nvPr/>
          </p:nvSpPr>
          <p:spPr>
            <a:xfrm>
              <a:off x="4272537" y="3126827"/>
              <a:ext cx="459128" cy="334918"/>
            </a:xfrm>
            <a:custGeom>
              <a:avLst/>
              <a:gdLst/>
              <a:ahLst/>
              <a:cxnLst/>
              <a:rect l="l" t="t" r="r" b="b"/>
              <a:pathLst>
                <a:path w="459128" h="334918" extrusionOk="0">
                  <a:moveTo>
                    <a:pt x="3699" y="10708"/>
                  </a:moveTo>
                  <a:cubicBezTo>
                    <a:pt x="26247" y="-21762"/>
                    <a:pt x="145626" y="22096"/>
                    <a:pt x="270389" y="108669"/>
                  </a:cubicBezTo>
                  <a:cubicBezTo>
                    <a:pt x="395112" y="195242"/>
                    <a:pt x="477977" y="291741"/>
                    <a:pt x="455429" y="324211"/>
                  </a:cubicBezTo>
                  <a:cubicBezTo>
                    <a:pt x="432922" y="356681"/>
                    <a:pt x="313543" y="312820"/>
                    <a:pt x="188779" y="226251"/>
                  </a:cubicBezTo>
                  <a:cubicBezTo>
                    <a:pt x="64016" y="139677"/>
                    <a:pt x="-18849" y="43174"/>
                    <a:pt x="3699" y="1070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471" name="Google Shape;471;p16"/>
          <p:cNvSpPr/>
          <p:nvPr/>
        </p:nvSpPr>
        <p:spPr>
          <a:xfrm flipH="1">
            <a:off x="10755917" y="4564885"/>
            <a:ext cx="1148278" cy="1148278"/>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2" name="Google Shape;472;p16"/>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rtl="0">
              <a:spcBef>
                <a:spcPts val="0"/>
              </a:spcBef>
              <a:spcAft>
                <a:spcPts val="0"/>
              </a:spcAft>
              <a:buSzPts val="6400"/>
              <a:buNone/>
              <a:defRPr sz="12000">
                <a:solidFill>
                  <a:schemeClr val="lt1"/>
                </a:solidFill>
              </a:defRPr>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
        <p:nvSpPr>
          <p:cNvPr id="473" name="Google Shape;473;p1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image with Caption">
  <p:cSld name="CAPTION_ONLY">
    <p:spTree>
      <p:nvGrpSpPr>
        <p:cNvPr id="1" name="Shape 474"/>
        <p:cNvGrpSpPr/>
        <p:nvPr/>
      </p:nvGrpSpPr>
      <p:grpSpPr>
        <a:xfrm>
          <a:off x="0" y="0"/>
          <a:ext cx="0" cy="0"/>
          <a:chOff x="0" y="0"/>
          <a:chExt cx="0" cy="0"/>
        </a:xfrm>
      </p:grpSpPr>
      <p:sp>
        <p:nvSpPr>
          <p:cNvPr id="475" name="Google Shape;475;p17"/>
          <p:cNvSpPr>
            <a:spLocks noGrp="1"/>
          </p:cNvSpPr>
          <p:nvPr>
            <p:ph type="pic" idx="2"/>
          </p:nvPr>
        </p:nvSpPr>
        <p:spPr>
          <a:xfrm>
            <a:off x="18750" y="0"/>
            <a:ext cx="12192000" cy="6858000"/>
          </a:xfrm>
          <a:prstGeom prst="rect">
            <a:avLst/>
          </a:prstGeom>
          <a:noFill/>
          <a:ln>
            <a:noFill/>
          </a:ln>
        </p:spPr>
      </p:sp>
      <p:sp>
        <p:nvSpPr>
          <p:cNvPr id="476" name="Google Shape;476;p17"/>
          <p:cNvSpPr txBox="1">
            <a:spLocks noGrp="1"/>
          </p:cNvSpPr>
          <p:nvPr>
            <p:ph type="body" idx="1"/>
          </p:nvPr>
        </p:nvSpPr>
        <p:spPr>
          <a:xfrm>
            <a:off x="415600" y="4991107"/>
            <a:ext cx="7998300" cy="14565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200"/>
              <a:buNone/>
              <a:defRPr sz="4900">
                <a:solidFill>
                  <a:schemeClr val="accent2"/>
                </a:solidFill>
                <a:latin typeface="Poppins ExtraBold"/>
                <a:ea typeface="Poppins ExtraBold"/>
                <a:cs typeface="Poppins ExtraBold"/>
                <a:sym typeface="Poppins ExtraBold"/>
              </a:defRPr>
            </a:lvl1pPr>
          </a:lstStyle>
          <a:p>
            <a:endParaRPr/>
          </a:p>
        </p:txBody>
      </p:sp>
      <p:sp>
        <p:nvSpPr>
          <p:cNvPr id="477" name="Google Shape;477;p1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478"/>
        <p:cNvGrpSpPr/>
        <p:nvPr/>
      </p:nvGrpSpPr>
      <p:grpSpPr>
        <a:xfrm>
          <a:off x="0" y="0"/>
          <a:ext cx="0" cy="0"/>
          <a:chOff x="0" y="0"/>
          <a:chExt cx="0" cy="0"/>
        </a:xfrm>
      </p:grpSpPr>
      <p:sp>
        <p:nvSpPr>
          <p:cNvPr id="479" name="Google Shape;479;p1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0" name="Google Shape;480;p18"/>
          <p:cNvSpPr/>
          <p:nvPr/>
        </p:nvSpPr>
        <p:spPr>
          <a:xfrm flipH="1">
            <a:off x="11270114" y="232339"/>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1" name="Google Shape;481;p18"/>
          <p:cNvSpPr/>
          <p:nvPr/>
        </p:nvSpPr>
        <p:spPr>
          <a:xfrm flipH="1">
            <a:off x="9890848" y="-461213"/>
            <a:ext cx="1181365" cy="1181368"/>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482" name="Google Shape;482;p18"/>
          <p:cNvSpPr/>
          <p:nvPr/>
        </p:nvSpPr>
        <p:spPr>
          <a:xfrm flipH="1">
            <a:off x="365415" y="5863369"/>
            <a:ext cx="1730086" cy="1730091"/>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483" name="Google Shape;483;p18"/>
          <p:cNvGrpSpPr/>
          <p:nvPr/>
        </p:nvGrpSpPr>
        <p:grpSpPr>
          <a:xfrm flipH="1">
            <a:off x="11521659" y="4785465"/>
            <a:ext cx="770785" cy="561999"/>
            <a:chOff x="4468725" y="937901"/>
            <a:chExt cx="656322" cy="478541"/>
          </a:xfrm>
        </p:grpSpPr>
        <p:sp>
          <p:nvSpPr>
            <p:cNvPr id="484" name="Google Shape;484;p18"/>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5" name="Google Shape;485;p18"/>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6" name="Google Shape;486;p18"/>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87" name="Google Shape;487;p18"/>
          <p:cNvGrpSpPr/>
          <p:nvPr/>
        </p:nvGrpSpPr>
        <p:grpSpPr>
          <a:xfrm flipH="1">
            <a:off x="10315651" y="5347469"/>
            <a:ext cx="1976801" cy="1979513"/>
            <a:chOff x="4593392" y="1441589"/>
            <a:chExt cx="1683243" cy="1685552"/>
          </a:xfrm>
        </p:grpSpPr>
        <p:sp>
          <p:nvSpPr>
            <p:cNvPr id="488" name="Google Shape;488;p18"/>
            <p:cNvSpPr/>
            <p:nvPr/>
          </p:nvSpPr>
          <p:spPr>
            <a:xfrm>
              <a:off x="4643547" y="1545109"/>
              <a:ext cx="1633088"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9" name="Google Shape;489;p18"/>
            <p:cNvSpPr/>
            <p:nvPr/>
          </p:nvSpPr>
          <p:spPr>
            <a:xfrm>
              <a:off x="4593392" y="1441589"/>
              <a:ext cx="1442681" cy="1453563"/>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0" name="Google Shape;490;p18"/>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491" name="Google Shape;491;p18"/>
          <p:cNvSpPr/>
          <p:nvPr/>
        </p:nvSpPr>
        <p:spPr>
          <a:xfrm>
            <a:off x="323750" y="241352"/>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2" name="Google Shape;492;p18"/>
          <p:cNvSpPr txBox="1">
            <a:spLocks noGrp="1"/>
          </p:cNvSpPr>
          <p:nvPr>
            <p:ph type="sldNum" idx="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93" name="Google Shape;493;p18"/>
          <p:cNvSpPr txBox="1">
            <a:spLocks noGrp="1"/>
          </p:cNvSpPr>
          <p:nvPr>
            <p:ph type="title" hasCustomPrompt="1"/>
          </p:nvPr>
        </p:nvSpPr>
        <p:spPr>
          <a:xfrm>
            <a:off x="415650" y="1171723"/>
            <a:ext cx="11360700" cy="3368700"/>
          </a:xfrm>
          <a:prstGeom prst="rect">
            <a:avLst/>
          </a:prstGeom>
        </p:spPr>
        <p:txBody>
          <a:bodyPr spcFirstLastPara="1" wrap="square" lIns="121900" tIns="121900" rIns="121900" bIns="121900" anchor="b" anchorCtr="0">
            <a:normAutofit/>
          </a:bodyPr>
          <a:lstStyle>
            <a:lvl1pPr lvl="0" algn="ctr">
              <a:spcBef>
                <a:spcPts val="0"/>
              </a:spcBef>
              <a:spcAft>
                <a:spcPts val="0"/>
              </a:spcAft>
              <a:buClr>
                <a:schemeClr val="lt1"/>
              </a:buClr>
              <a:buSzPts val="16000"/>
              <a:buNone/>
              <a:defRPr sz="16000">
                <a:solidFill>
                  <a:schemeClr val="lt1"/>
                </a:solidFill>
              </a:defRPr>
            </a:lvl1pPr>
            <a:lvl2pPr lvl="1" algn="ctr">
              <a:spcBef>
                <a:spcPts val="0"/>
              </a:spcBef>
              <a:spcAft>
                <a:spcPts val="0"/>
              </a:spcAft>
              <a:buClr>
                <a:schemeClr val="lt1"/>
              </a:buClr>
              <a:buSzPts val="16000"/>
              <a:buNone/>
              <a:defRPr sz="16000">
                <a:solidFill>
                  <a:schemeClr val="lt1"/>
                </a:solidFill>
              </a:defRPr>
            </a:lvl2pPr>
            <a:lvl3pPr lvl="2" algn="ctr">
              <a:spcBef>
                <a:spcPts val="0"/>
              </a:spcBef>
              <a:spcAft>
                <a:spcPts val="0"/>
              </a:spcAft>
              <a:buClr>
                <a:schemeClr val="lt1"/>
              </a:buClr>
              <a:buSzPts val="16000"/>
              <a:buNone/>
              <a:defRPr sz="16000">
                <a:solidFill>
                  <a:schemeClr val="lt1"/>
                </a:solidFill>
              </a:defRPr>
            </a:lvl3pPr>
            <a:lvl4pPr lvl="3" algn="ctr">
              <a:spcBef>
                <a:spcPts val="0"/>
              </a:spcBef>
              <a:spcAft>
                <a:spcPts val="0"/>
              </a:spcAft>
              <a:buClr>
                <a:schemeClr val="lt1"/>
              </a:buClr>
              <a:buSzPts val="16000"/>
              <a:buNone/>
              <a:defRPr sz="16000">
                <a:solidFill>
                  <a:schemeClr val="lt1"/>
                </a:solidFill>
              </a:defRPr>
            </a:lvl4pPr>
            <a:lvl5pPr lvl="4" algn="ctr">
              <a:spcBef>
                <a:spcPts val="0"/>
              </a:spcBef>
              <a:spcAft>
                <a:spcPts val="0"/>
              </a:spcAft>
              <a:buClr>
                <a:schemeClr val="lt1"/>
              </a:buClr>
              <a:buSzPts val="16000"/>
              <a:buNone/>
              <a:defRPr sz="16000">
                <a:solidFill>
                  <a:schemeClr val="lt1"/>
                </a:solidFill>
              </a:defRPr>
            </a:lvl5pPr>
            <a:lvl6pPr lvl="5" algn="ctr">
              <a:spcBef>
                <a:spcPts val="0"/>
              </a:spcBef>
              <a:spcAft>
                <a:spcPts val="0"/>
              </a:spcAft>
              <a:buClr>
                <a:schemeClr val="lt1"/>
              </a:buClr>
              <a:buSzPts val="16000"/>
              <a:buNone/>
              <a:defRPr sz="16000">
                <a:solidFill>
                  <a:schemeClr val="lt1"/>
                </a:solidFill>
              </a:defRPr>
            </a:lvl6pPr>
            <a:lvl7pPr lvl="6" algn="ctr">
              <a:spcBef>
                <a:spcPts val="0"/>
              </a:spcBef>
              <a:spcAft>
                <a:spcPts val="0"/>
              </a:spcAft>
              <a:buClr>
                <a:schemeClr val="lt1"/>
              </a:buClr>
              <a:buSzPts val="16000"/>
              <a:buNone/>
              <a:defRPr sz="16000">
                <a:solidFill>
                  <a:schemeClr val="lt1"/>
                </a:solidFill>
              </a:defRPr>
            </a:lvl7pPr>
            <a:lvl8pPr lvl="7" algn="ctr">
              <a:spcBef>
                <a:spcPts val="0"/>
              </a:spcBef>
              <a:spcAft>
                <a:spcPts val="0"/>
              </a:spcAft>
              <a:buClr>
                <a:schemeClr val="lt1"/>
              </a:buClr>
              <a:buSzPts val="16000"/>
              <a:buNone/>
              <a:defRPr sz="16000">
                <a:solidFill>
                  <a:schemeClr val="lt1"/>
                </a:solidFill>
              </a:defRPr>
            </a:lvl8pPr>
            <a:lvl9pPr lvl="8" algn="ctr">
              <a:spcBef>
                <a:spcPts val="0"/>
              </a:spcBef>
              <a:spcAft>
                <a:spcPts val="0"/>
              </a:spcAft>
              <a:buClr>
                <a:schemeClr val="lt1"/>
              </a:buClr>
              <a:buSzPts val="16000"/>
              <a:buNone/>
              <a:defRPr sz="16000">
                <a:solidFill>
                  <a:schemeClr val="lt1"/>
                </a:solidFill>
              </a:defRPr>
            </a:lvl9pPr>
          </a:lstStyle>
          <a:p>
            <a:r>
              <a:t>xx%</a:t>
            </a:r>
          </a:p>
        </p:txBody>
      </p:sp>
      <p:sp>
        <p:nvSpPr>
          <p:cNvPr id="494" name="Google Shape;494;p18"/>
          <p:cNvSpPr txBox="1">
            <a:spLocks noGrp="1"/>
          </p:cNvSpPr>
          <p:nvPr>
            <p:ph type="body" idx="1"/>
          </p:nvPr>
        </p:nvSpPr>
        <p:spPr>
          <a:xfrm>
            <a:off x="415650" y="4681867"/>
            <a:ext cx="11360700" cy="1004400"/>
          </a:xfrm>
          <a:prstGeom prst="rect">
            <a:avLst/>
          </a:prstGeom>
        </p:spPr>
        <p:txBody>
          <a:bodyPr spcFirstLastPara="1" wrap="square" lIns="121900" tIns="121900" rIns="121900" bIns="121900" anchor="t" anchorCtr="0">
            <a:normAutofit/>
          </a:bodyPr>
          <a:lstStyle>
            <a:lvl1pPr marL="457200" lvl="0" indent="-368300" algn="ctr">
              <a:spcBef>
                <a:spcPts val="0"/>
              </a:spcBef>
              <a:spcAft>
                <a:spcPts val="0"/>
              </a:spcAft>
              <a:buClr>
                <a:schemeClr val="lt1"/>
              </a:buClr>
              <a:buSzPts val="2200"/>
              <a:buChar char="●"/>
              <a:defRPr>
                <a:solidFill>
                  <a:schemeClr val="lt1"/>
                </a:solidFill>
              </a:defRPr>
            </a:lvl1pPr>
            <a:lvl2pPr marL="914400" lvl="1" indent="-368300" algn="ctr">
              <a:spcBef>
                <a:spcPts val="0"/>
              </a:spcBef>
              <a:spcAft>
                <a:spcPts val="0"/>
              </a:spcAft>
              <a:buClr>
                <a:schemeClr val="lt1"/>
              </a:buClr>
              <a:buSzPts val="2200"/>
              <a:buChar char="○"/>
              <a:defRPr>
                <a:solidFill>
                  <a:schemeClr val="lt1"/>
                </a:solidFill>
              </a:defRPr>
            </a:lvl2pPr>
            <a:lvl3pPr marL="1371600" lvl="2" indent="-368300" algn="ctr">
              <a:spcBef>
                <a:spcPts val="0"/>
              </a:spcBef>
              <a:spcAft>
                <a:spcPts val="0"/>
              </a:spcAft>
              <a:buClr>
                <a:schemeClr val="lt1"/>
              </a:buClr>
              <a:buSzPts val="2200"/>
              <a:buChar char="■"/>
              <a:defRPr>
                <a:solidFill>
                  <a:schemeClr val="lt1"/>
                </a:solidFill>
              </a:defRPr>
            </a:lvl3pPr>
            <a:lvl4pPr marL="1828800" lvl="3" indent="-368300" algn="ctr">
              <a:spcBef>
                <a:spcPts val="0"/>
              </a:spcBef>
              <a:spcAft>
                <a:spcPts val="0"/>
              </a:spcAft>
              <a:buClr>
                <a:schemeClr val="lt1"/>
              </a:buClr>
              <a:buSzPts val="2200"/>
              <a:buChar char="●"/>
              <a:defRPr>
                <a:solidFill>
                  <a:schemeClr val="lt1"/>
                </a:solidFill>
              </a:defRPr>
            </a:lvl4pPr>
            <a:lvl5pPr marL="2286000" lvl="4" indent="-368300" algn="ctr">
              <a:spcBef>
                <a:spcPts val="0"/>
              </a:spcBef>
              <a:spcAft>
                <a:spcPts val="0"/>
              </a:spcAft>
              <a:buClr>
                <a:schemeClr val="lt1"/>
              </a:buClr>
              <a:buSzPts val="2200"/>
              <a:buChar char="○"/>
              <a:defRPr>
                <a:solidFill>
                  <a:schemeClr val="lt1"/>
                </a:solidFill>
              </a:defRPr>
            </a:lvl5pPr>
            <a:lvl6pPr marL="2743200" lvl="5" indent="-368300" algn="ctr">
              <a:spcBef>
                <a:spcPts val="0"/>
              </a:spcBef>
              <a:spcAft>
                <a:spcPts val="0"/>
              </a:spcAft>
              <a:buClr>
                <a:schemeClr val="lt1"/>
              </a:buClr>
              <a:buSzPts val="2200"/>
              <a:buChar char="■"/>
              <a:defRPr>
                <a:solidFill>
                  <a:schemeClr val="lt1"/>
                </a:solidFill>
              </a:defRPr>
            </a:lvl6pPr>
            <a:lvl7pPr marL="3200400" lvl="6" indent="-368300" algn="ctr">
              <a:spcBef>
                <a:spcPts val="0"/>
              </a:spcBef>
              <a:spcAft>
                <a:spcPts val="0"/>
              </a:spcAft>
              <a:buClr>
                <a:schemeClr val="lt1"/>
              </a:buClr>
              <a:buSzPts val="2200"/>
              <a:buChar char="●"/>
              <a:defRPr>
                <a:solidFill>
                  <a:schemeClr val="lt1"/>
                </a:solidFill>
              </a:defRPr>
            </a:lvl7pPr>
            <a:lvl8pPr marL="3657600" lvl="7" indent="-368300" algn="ctr">
              <a:spcBef>
                <a:spcPts val="0"/>
              </a:spcBef>
              <a:spcAft>
                <a:spcPts val="0"/>
              </a:spcAft>
              <a:buClr>
                <a:schemeClr val="lt1"/>
              </a:buClr>
              <a:buSzPts val="2200"/>
              <a:buChar char="○"/>
              <a:defRPr>
                <a:solidFill>
                  <a:schemeClr val="lt1"/>
                </a:solidFill>
              </a:defRPr>
            </a:lvl8pPr>
            <a:lvl9pPr marL="4114800" lvl="8" indent="-368300" algn="ctr">
              <a:spcBef>
                <a:spcPts val="0"/>
              </a:spcBef>
              <a:spcAft>
                <a:spcPts val="0"/>
              </a:spcAft>
              <a:buClr>
                <a:schemeClr val="lt1"/>
              </a:buClr>
              <a:buSzPts val="2200"/>
              <a:buChar char="■"/>
              <a:defRPr>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5"/>
        <p:cNvGrpSpPr/>
        <p:nvPr/>
      </p:nvGrpSpPr>
      <p:grpSpPr>
        <a:xfrm>
          <a:off x="0" y="0"/>
          <a:ext cx="0" cy="0"/>
          <a:chOff x="0" y="0"/>
          <a:chExt cx="0" cy="0"/>
        </a:xfrm>
      </p:grpSpPr>
      <p:sp>
        <p:nvSpPr>
          <p:cNvPr id="496" name="Google Shape;496;p1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grpSp>
        <p:nvGrpSpPr>
          <p:cNvPr id="64" name="Google Shape;64;p3"/>
          <p:cNvGrpSpPr/>
          <p:nvPr/>
        </p:nvGrpSpPr>
        <p:grpSpPr>
          <a:xfrm flipH="1">
            <a:off x="9698297" y="237744"/>
            <a:ext cx="2245810" cy="2245752"/>
            <a:chOff x="4616075" y="1332525"/>
            <a:chExt cx="1915566" cy="1881022"/>
          </a:xfrm>
        </p:grpSpPr>
        <p:sp>
          <p:nvSpPr>
            <p:cNvPr id="65" name="Google Shape;65;p3"/>
            <p:cNvSpPr/>
            <p:nvPr/>
          </p:nvSpPr>
          <p:spPr>
            <a:xfrm>
              <a:off x="4616077" y="1332525"/>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 name="Google Shape;66;p3"/>
            <p:cNvSpPr/>
            <p:nvPr/>
          </p:nvSpPr>
          <p:spPr>
            <a:xfrm>
              <a:off x="4616077" y="1645356"/>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 name="Google Shape;67;p3"/>
            <p:cNvSpPr/>
            <p:nvPr/>
          </p:nvSpPr>
          <p:spPr>
            <a:xfrm>
              <a:off x="4616077" y="1958183"/>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 name="Google Shape;68;p3"/>
            <p:cNvSpPr/>
            <p:nvPr/>
          </p:nvSpPr>
          <p:spPr>
            <a:xfrm>
              <a:off x="4616077" y="2271014"/>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 name="Google Shape;69;p3"/>
            <p:cNvSpPr/>
            <p:nvPr/>
          </p:nvSpPr>
          <p:spPr>
            <a:xfrm>
              <a:off x="4616077" y="2583841"/>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 name="Google Shape;70;p3"/>
            <p:cNvSpPr/>
            <p:nvPr/>
          </p:nvSpPr>
          <p:spPr>
            <a:xfrm>
              <a:off x="4616077" y="2896672"/>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 name="Google Shape;71;p3"/>
            <p:cNvSpPr/>
            <p:nvPr/>
          </p:nvSpPr>
          <p:spPr>
            <a:xfrm>
              <a:off x="4616077" y="3209499"/>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 name="Google Shape;72;p3"/>
            <p:cNvSpPr/>
            <p:nvPr/>
          </p:nvSpPr>
          <p:spPr>
            <a:xfrm>
              <a:off x="461607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3" name="Google Shape;73;p3"/>
            <p:cNvSpPr/>
            <p:nvPr/>
          </p:nvSpPr>
          <p:spPr>
            <a:xfrm>
              <a:off x="4941627"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 name="Google Shape;74;p3"/>
            <p:cNvSpPr/>
            <p:nvPr/>
          </p:nvSpPr>
          <p:spPr>
            <a:xfrm>
              <a:off x="5256733"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 name="Google Shape;75;p3"/>
            <p:cNvSpPr/>
            <p:nvPr/>
          </p:nvSpPr>
          <p:spPr>
            <a:xfrm>
              <a:off x="5571839"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 name="Google Shape;76;p3"/>
            <p:cNvSpPr/>
            <p:nvPr/>
          </p:nvSpPr>
          <p:spPr>
            <a:xfrm>
              <a:off x="588694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 name="Google Shape;77;p3"/>
            <p:cNvSpPr/>
            <p:nvPr/>
          </p:nvSpPr>
          <p:spPr>
            <a:xfrm>
              <a:off x="6202051"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 name="Google Shape;78;p3"/>
            <p:cNvSpPr/>
            <p:nvPr/>
          </p:nvSpPr>
          <p:spPr>
            <a:xfrm>
              <a:off x="6527594"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79" name="Google Shape;79;p3"/>
          <p:cNvSpPr/>
          <p:nvPr/>
        </p:nvSpPr>
        <p:spPr>
          <a:xfrm flipH="1">
            <a:off x="10905909" y="5310937"/>
            <a:ext cx="2072230" cy="2072236"/>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80" name="Google Shape;80;p3"/>
          <p:cNvSpPr/>
          <p:nvPr/>
        </p:nvSpPr>
        <p:spPr>
          <a:xfrm flipH="1">
            <a:off x="10430470" y="-361799"/>
            <a:ext cx="1019976" cy="1019979"/>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81" name="Google Shape;81;p3"/>
          <p:cNvSpPr/>
          <p:nvPr/>
        </p:nvSpPr>
        <p:spPr>
          <a:xfrm flipH="1">
            <a:off x="-934826" y="2688137"/>
            <a:ext cx="1752680" cy="1752686"/>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82" name="Google Shape;82;p3"/>
          <p:cNvGrpSpPr/>
          <p:nvPr/>
        </p:nvGrpSpPr>
        <p:grpSpPr>
          <a:xfrm flipH="1">
            <a:off x="11173259" y="950815"/>
            <a:ext cx="770785" cy="561999"/>
            <a:chOff x="4468725" y="937901"/>
            <a:chExt cx="656322" cy="478541"/>
          </a:xfrm>
        </p:grpSpPr>
        <p:sp>
          <p:nvSpPr>
            <p:cNvPr id="83" name="Google Shape;83;p3"/>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 name="Google Shape;84;p3"/>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 name="Google Shape;85;p3"/>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86" name="Google Shape;86;p3"/>
          <p:cNvGrpSpPr/>
          <p:nvPr/>
        </p:nvGrpSpPr>
        <p:grpSpPr>
          <a:xfrm>
            <a:off x="105078" y="3699685"/>
            <a:ext cx="712775" cy="873752"/>
            <a:chOff x="6197557" y="3002680"/>
            <a:chExt cx="524678" cy="643174"/>
          </a:xfrm>
        </p:grpSpPr>
        <p:sp>
          <p:nvSpPr>
            <p:cNvPr id="87" name="Google Shape;87;p3"/>
            <p:cNvSpPr/>
            <p:nvPr/>
          </p:nvSpPr>
          <p:spPr>
            <a:xfrm>
              <a:off x="6248807" y="3002680"/>
              <a:ext cx="473428" cy="502222"/>
            </a:xfrm>
            <a:custGeom>
              <a:avLst/>
              <a:gdLst/>
              <a:ahLst/>
              <a:cxnLst/>
              <a:rect l="l" t="t" r="r" b="b"/>
              <a:pathLst>
                <a:path w="473428" h="502222" extrusionOk="0">
                  <a:moveTo>
                    <a:pt x="0" y="0"/>
                  </a:moveTo>
                  <a:lnTo>
                    <a:pt x="105089" y="324348"/>
                  </a:lnTo>
                  <a:lnTo>
                    <a:pt x="335549" y="502223"/>
                  </a:lnTo>
                  <a:lnTo>
                    <a:pt x="473428" y="454204"/>
                  </a:lnTo>
                  <a:lnTo>
                    <a:pt x="253696" y="119517"/>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 name="Google Shape;88;p3"/>
            <p:cNvSpPr/>
            <p:nvPr/>
          </p:nvSpPr>
          <p:spPr>
            <a:xfrm>
              <a:off x="6197557" y="3002680"/>
              <a:ext cx="156338" cy="531243"/>
            </a:xfrm>
            <a:custGeom>
              <a:avLst/>
              <a:gdLst/>
              <a:ahLst/>
              <a:cxnLst/>
              <a:rect l="l" t="t" r="r" b="b"/>
              <a:pathLst>
                <a:path w="156338" h="531243" extrusionOk="0">
                  <a:moveTo>
                    <a:pt x="0" y="230658"/>
                  </a:moveTo>
                  <a:lnTo>
                    <a:pt x="51249" y="0"/>
                  </a:lnTo>
                  <a:lnTo>
                    <a:pt x="156339" y="324348"/>
                  </a:lnTo>
                  <a:lnTo>
                    <a:pt x="133467" y="531244"/>
                  </a:lnTo>
                  <a:lnTo>
                    <a:pt x="0" y="23065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 name="Google Shape;89;p3"/>
            <p:cNvSpPr/>
            <p:nvPr/>
          </p:nvSpPr>
          <p:spPr>
            <a:xfrm>
              <a:off x="6312322" y="3195379"/>
              <a:ext cx="409913" cy="450475"/>
            </a:xfrm>
            <a:custGeom>
              <a:avLst/>
              <a:gdLst/>
              <a:ahLst/>
              <a:cxnLst/>
              <a:rect l="l" t="t" r="r" b="b"/>
              <a:pathLst>
                <a:path w="409913" h="450475" extrusionOk="0">
                  <a:moveTo>
                    <a:pt x="18702" y="338545"/>
                  </a:moveTo>
                  <a:lnTo>
                    <a:pt x="0" y="0"/>
                  </a:lnTo>
                  <a:lnTo>
                    <a:pt x="409913" y="261505"/>
                  </a:lnTo>
                  <a:lnTo>
                    <a:pt x="215968" y="450475"/>
                  </a:lnTo>
                  <a:lnTo>
                    <a:pt x="18702" y="3385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90" name="Google Shape;90;p3"/>
          <p:cNvGrpSpPr/>
          <p:nvPr/>
        </p:nvGrpSpPr>
        <p:grpSpPr>
          <a:xfrm flipH="1">
            <a:off x="8759551" y="242069"/>
            <a:ext cx="1976801" cy="1979513"/>
            <a:chOff x="4593392" y="1441589"/>
            <a:chExt cx="1683243" cy="1685552"/>
          </a:xfrm>
        </p:grpSpPr>
        <p:sp>
          <p:nvSpPr>
            <p:cNvPr id="91" name="Google Shape;91;p3"/>
            <p:cNvSpPr/>
            <p:nvPr/>
          </p:nvSpPr>
          <p:spPr>
            <a:xfrm>
              <a:off x="4643547" y="1545109"/>
              <a:ext cx="1633088"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 name="Google Shape;92;p3"/>
            <p:cNvSpPr/>
            <p:nvPr/>
          </p:nvSpPr>
          <p:spPr>
            <a:xfrm>
              <a:off x="4593392" y="1441589"/>
              <a:ext cx="1442681" cy="1453563"/>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 name="Google Shape;93;p3"/>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94" name="Google Shape;94;p3"/>
          <p:cNvSpPr/>
          <p:nvPr/>
        </p:nvSpPr>
        <p:spPr>
          <a:xfrm flipH="1">
            <a:off x="152404" y="3069621"/>
            <a:ext cx="359399" cy="359389"/>
          </a:xfrm>
          <a:custGeom>
            <a:avLst/>
            <a:gdLst/>
            <a:ahLst/>
            <a:cxnLst/>
            <a:rect l="l" t="t" r="r" b="b"/>
            <a:pathLst>
              <a:path w="264751" h="264743" extrusionOk="0">
                <a:moveTo>
                  <a:pt x="0" y="132163"/>
                </a:moveTo>
                <a:lnTo>
                  <a:pt x="132580" y="0"/>
                </a:lnTo>
                <a:lnTo>
                  <a:pt x="264752" y="132580"/>
                </a:lnTo>
                <a:lnTo>
                  <a:pt x="132176" y="264743"/>
                </a:lnTo>
                <a:lnTo>
                  <a:pt x="0" y="132163"/>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 name="Google Shape;95;p3"/>
          <p:cNvSpPr/>
          <p:nvPr/>
        </p:nvSpPr>
        <p:spPr>
          <a:xfrm>
            <a:off x="323750" y="241352"/>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 name="Google Shape;96;p3"/>
          <p:cNvSpPr/>
          <p:nvPr/>
        </p:nvSpPr>
        <p:spPr>
          <a:xfrm>
            <a:off x="9951335" y="5808861"/>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 name="Google Shape;97;p3"/>
          <p:cNvSpPr txBox="1">
            <a:spLocks noGrp="1"/>
          </p:cNvSpPr>
          <p:nvPr>
            <p:ph type="title"/>
          </p:nvPr>
        </p:nvSpPr>
        <p:spPr>
          <a:xfrm>
            <a:off x="1614900" y="2944525"/>
            <a:ext cx="8962200" cy="1032900"/>
          </a:xfrm>
          <a:prstGeom prst="rect">
            <a:avLst/>
          </a:prstGeom>
        </p:spPr>
        <p:txBody>
          <a:bodyPr spcFirstLastPara="1" wrap="square" lIns="121900" tIns="121900" rIns="121900" bIns="121900" anchor="ctr" anchorCtr="0">
            <a:norm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98" name="Google Shape;98;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3"/>
          <p:cNvSpPr txBox="1">
            <a:spLocks noGrp="1"/>
          </p:cNvSpPr>
          <p:nvPr>
            <p:ph type="body" idx="1"/>
          </p:nvPr>
        </p:nvSpPr>
        <p:spPr>
          <a:xfrm>
            <a:off x="1614900" y="3977575"/>
            <a:ext cx="8962200" cy="1934700"/>
          </a:xfrm>
          <a:prstGeom prst="rect">
            <a:avLst/>
          </a:prstGeom>
        </p:spPr>
        <p:txBody>
          <a:bodyPr spcFirstLastPara="1" wrap="square" lIns="121900" tIns="121900" rIns="121900" bIns="121900" anchor="t" anchorCtr="0">
            <a:normAutofit/>
          </a:bodyPr>
          <a:lstStyle>
            <a:lvl1pPr marL="457200" lvl="0" indent="-368300" rtl="0">
              <a:spcBef>
                <a:spcPts val="0"/>
              </a:spcBef>
              <a:spcAft>
                <a:spcPts val="0"/>
              </a:spcAft>
              <a:buSzPts val="2200"/>
              <a:buChar char="●"/>
              <a:defRPr/>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a:lvl3pPr>
            <a:lvl4pPr marL="1828800" lvl="3" indent="-368300" rtl="0">
              <a:spcBef>
                <a:spcPts val="0"/>
              </a:spcBef>
              <a:spcAft>
                <a:spcPts val="0"/>
              </a:spcAft>
              <a:buSzPts val="2200"/>
              <a:buChar char="●"/>
              <a:defRPr/>
            </a:lvl4pPr>
            <a:lvl5pPr marL="2286000" lvl="4" indent="-368300" rtl="0">
              <a:spcBef>
                <a:spcPts val="0"/>
              </a:spcBef>
              <a:spcAft>
                <a:spcPts val="0"/>
              </a:spcAft>
              <a:buSzPts val="2200"/>
              <a:buChar char="○"/>
              <a:defRPr/>
            </a:lvl5pPr>
            <a:lvl6pPr marL="2743200" lvl="5" indent="-368300" rtl="0">
              <a:spcBef>
                <a:spcPts val="0"/>
              </a:spcBef>
              <a:spcAft>
                <a:spcPts val="0"/>
              </a:spcAft>
              <a:buSzPts val="2200"/>
              <a:buChar char="■"/>
              <a:defRPr/>
            </a:lvl6pPr>
            <a:lvl7pPr marL="3200400" lvl="6" indent="-368300" rtl="0">
              <a:spcBef>
                <a:spcPts val="0"/>
              </a:spcBef>
              <a:spcAft>
                <a:spcPts val="0"/>
              </a:spcAft>
              <a:buSzPts val="2200"/>
              <a:buChar char="●"/>
              <a:defRPr/>
            </a:lvl7pPr>
            <a:lvl8pPr marL="3657600" lvl="7" indent="-368300" rtl="0">
              <a:spcBef>
                <a:spcPts val="0"/>
              </a:spcBef>
              <a:spcAft>
                <a:spcPts val="0"/>
              </a:spcAft>
              <a:buSzPts val="2200"/>
              <a:buChar char="○"/>
              <a:defRPr/>
            </a:lvl8pPr>
            <a:lvl9pPr marL="4114800" lvl="8" indent="-368300" rtl="0">
              <a:spcBef>
                <a:spcPts val="0"/>
              </a:spcBef>
              <a:spcAft>
                <a:spcPts val="0"/>
              </a:spcAft>
              <a:buSzPts val="2200"/>
              <a:buChar char="■"/>
              <a:defRPr/>
            </a:lvl9pPr>
          </a:lstStyle>
          <a:p>
            <a:endParaRPr/>
          </a:p>
        </p:txBody>
      </p:sp>
      <p:sp>
        <p:nvSpPr>
          <p:cNvPr id="100" name="Google Shape;100;p3"/>
          <p:cNvSpPr/>
          <p:nvPr/>
        </p:nvSpPr>
        <p:spPr>
          <a:xfrm flipH="1">
            <a:off x="8291816" y="1404964"/>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1"/>
        <p:cNvGrpSpPr/>
        <p:nvPr/>
      </p:nvGrpSpPr>
      <p:grpSpPr>
        <a:xfrm>
          <a:off x="0" y="0"/>
          <a:ext cx="0" cy="0"/>
          <a:chOff x="0" y="0"/>
          <a:chExt cx="0" cy="0"/>
        </a:xfrm>
      </p:grpSpPr>
      <p:sp>
        <p:nvSpPr>
          <p:cNvPr id="102" name="Google Shape;102;p4"/>
          <p:cNvSpPr txBox="1">
            <a:spLocks noGrp="1"/>
          </p:cNvSpPr>
          <p:nvPr>
            <p:ph type="title"/>
          </p:nvPr>
        </p:nvSpPr>
        <p:spPr>
          <a:xfrm>
            <a:off x="1373700" y="1020577"/>
            <a:ext cx="9444600" cy="887400"/>
          </a:xfrm>
          <a:prstGeom prst="rect">
            <a:avLst/>
          </a:prstGeom>
        </p:spPr>
        <p:txBody>
          <a:bodyPr spcFirstLastPara="1" wrap="square" lIns="121900" tIns="121900" rIns="121900" bIns="121900" anchor="t" anchorCtr="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103" name="Google Shape;103;p4"/>
          <p:cNvSpPr txBox="1">
            <a:spLocks noGrp="1"/>
          </p:cNvSpPr>
          <p:nvPr>
            <p:ph type="body" idx="1"/>
          </p:nvPr>
        </p:nvSpPr>
        <p:spPr>
          <a:xfrm>
            <a:off x="1373700" y="2192426"/>
            <a:ext cx="9444600" cy="3541500"/>
          </a:xfrm>
          <a:prstGeom prst="rect">
            <a:avLst/>
          </a:prstGeom>
        </p:spPr>
        <p:txBody>
          <a:bodyPr spcFirstLastPara="1" wrap="square" lIns="121900" tIns="121900" rIns="121900" bIns="121900" anchor="t" anchorCtr="0">
            <a:normAutofit/>
          </a:bodyPr>
          <a:lstStyle>
            <a:lvl1pPr marL="457200" lvl="0" indent="-368300">
              <a:spcBef>
                <a:spcPts val="0"/>
              </a:spcBef>
              <a:spcAft>
                <a:spcPts val="0"/>
              </a:spcAft>
              <a:buSzPts val="22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104" name="Google Shape;104;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5" name="Google Shape;105;p4"/>
          <p:cNvSpPr/>
          <p:nvPr/>
        </p:nvSpPr>
        <p:spPr>
          <a:xfrm flipH="1">
            <a:off x="11270114" y="232339"/>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 name="Google Shape;106;p4"/>
          <p:cNvSpPr/>
          <p:nvPr/>
        </p:nvSpPr>
        <p:spPr>
          <a:xfrm flipH="1">
            <a:off x="9890848" y="-461213"/>
            <a:ext cx="1181365" cy="1181368"/>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07" name="Google Shape;107;p4"/>
          <p:cNvSpPr/>
          <p:nvPr/>
        </p:nvSpPr>
        <p:spPr>
          <a:xfrm flipH="1">
            <a:off x="365415" y="5863369"/>
            <a:ext cx="1730086" cy="1730091"/>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108" name="Google Shape;108;p4"/>
          <p:cNvGrpSpPr/>
          <p:nvPr/>
        </p:nvGrpSpPr>
        <p:grpSpPr>
          <a:xfrm flipH="1">
            <a:off x="11521659" y="4785465"/>
            <a:ext cx="770785" cy="561999"/>
            <a:chOff x="4468725" y="937901"/>
            <a:chExt cx="656322" cy="478541"/>
          </a:xfrm>
        </p:grpSpPr>
        <p:sp>
          <p:nvSpPr>
            <p:cNvPr id="109" name="Google Shape;109;p4"/>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 name="Google Shape;110;p4"/>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 name="Google Shape;111;p4"/>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12" name="Google Shape;112;p4"/>
          <p:cNvGrpSpPr/>
          <p:nvPr/>
        </p:nvGrpSpPr>
        <p:grpSpPr>
          <a:xfrm flipH="1">
            <a:off x="10315651" y="5347469"/>
            <a:ext cx="1976801" cy="1979513"/>
            <a:chOff x="4593392" y="1441589"/>
            <a:chExt cx="1683243" cy="1685552"/>
          </a:xfrm>
        </p:grpSpPr>
        <p:sp>
          <p:nvSpPr>
            <p:cNvPr id="113" name="Google Shape;113;p4"/>
            <p:cNvSpPr/>
            <p:nvPr/>
          </p:nvSpPr>
          <p:spPr>
            <a:xfrm>
              <a:off x="4643547" y="1545109"/>
              <a:ext cx="1633088"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 name="Google Shape;114;p4"/>
            <p:cNvSpPr/>
            <p:nvPr/>
          </p:nvSpPr>
          <p:spPr>
            <a:xfrm>
              <a:off x="4593392" y="1441589"/>
              <a:ext cx="1442681" cy="1453563"/>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 name="Google Shape;115;p4"/>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16" name="Google Shape;116;p4"/>
          <p:cNvSpPr/>
          <p:nvPr/>
        </p:nvSpPr>
        <p:spPr>
          <a:xfrm>
            <a:off x="323750" y="241352"/>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ix boxes">
  <p:cSld name="CUSTOM">
    <p:spTree>
      <p:nvGrpSpPr>
        <p:cNvPr id="1" name="Shape 117"/>
        <p:cNvGrpSpPr/>
        <p:nvPr/>
      </p:nvGrpSpPr>
      <p:grpSpPr>
        <a:xfrm>
          <a:off x="0" y="0"/>
          <a:ext cx="0" cy="0"/>
          <a:chOff x="0" y="0"/>
          <a:chExt cx="0" cy="0"/>
        </a:xfrm>
      </p:grpSpPr>
      <p:sp>
        <p:nvSpPr>
          <p:cNvPr id="118" name="Google Shape;118;p5"/>
          <p:cNvSpPr txBox="1">
            <a:spLocks noGrp="1"/>
          </p:cNvSpPr>
          <p:nvPr>
            <p:ph type="title"/>
          </p:nvPr>
        </p:nvSpPr>
        <p:spPr>
          <a:xfrm>
            <a:off x="4677525" y="593375"/>
            <a:ext cx="68940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119" name="Google Shape;119;p5"/>
          <p:cNvSpPr txBox="1">
            <a:spLocks noGrp="1"/>
          </p:cNvSpPr>
          <p:nvPr>
            <p:ph type="subTitle" idx="1"/>
          </p:nvPr>
        </p:nvSpPr>
        <p:spPr>
          <a:xfrm>
            <a:off x="5487527" y="1719450"/>
            <a:ext cx="6084000" cy="3108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1800"/>
              <a:buNone/>
              <a:defRPr sz="1800" b="1">
                <a:latin typeface="Poppins"/>
                <a:ea typeface="Poppins"/>
                <a:cs typeface="Poppins"/>
                <a:sym typeface="Poppi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0" name="Google Shape;120;p5"/>
          <p:cNvSpPr txBox="1">
            <a:spLocks noGrp="1"/>
          </p:cNvSpPr>
          <p:nvPr>
            <p:ph type="body" idx="2"/>
          </p:nvPr>
        </p:nvSpPr>
        <p:spPr>
          <a:xfrm>
            <a:off x="5487527" y="2030097"/>
            <a:ext cx="6084000" cy="446700"/>
          </a:xfrm>
          <a:prstGeom prst="rect">
            <a:avLst/>
          </a:prstGeom>
        </p:spPr>
        <p:txBody>
          <a:bodyPr spcFirstLastPara="1" wrap="square" lIns="121900" tIns="121900" rIns="121900" bIns="121900" anchor="t" anchorCtr="0">
            <a:normAutofit/>
          </a:bodyPr>
          <a:lstStyle>
            <a:lvl1pPr marL="457200" lvl="0" indent="-323850" rtl="0">
              <a:spcBef>
                <a:spcPts val="0"/>
              </a:spcBef>
              <a:spcAft>
                <a:spcPts val="0"/>
              </a:spcAft>
              <a:buSzPts val="1500"/>
              <a:buChar char="●"/>
              <a:defRPr sz="1500"/>
            </a:lvl1pPr>
            <a:lvl2pPr marL="914400" lvl="1" indent="-323850" rtl="0">
              <a:spcBef>
                <a:spcPts val="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121" name="Google Shape;121;p5"/>
          <p:cNvSpPr txBox="1">
            <a:spLocks noGrp="1"/>
          </p:cNvSpPr>
          <p:nvPr>
            <p:ph type="subTitle" idx="3"/>
          </p:nvPr>
        </p:nvSpPr>
        <p:spPr>
          <a:xfrm>
            <a:off x="5487527" y="2477085"/>
            <a:ext cx="6084000" cy="3108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1800"/>
              <a:buNone/>
              <a:defRPr sz="1800" b="1">
                <a:latin typeface="Poppins"/>
                <a:ea typeface="Poppins"/>
                <a:cs typeface="Poppins"/>
                <a:sym typeface="Poppi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2" name="Google Shape;122;p5"/>
          <p:cNvSpPr txBox="1">
            <a:spLocks noGrp="1"/>
          </p:cNvSpPr>
          <p:nvPr>
            <p:ph type="body" idx="4"/>
          </p:nvPr>
        </p:nvSpPr>
        <p:spPr>
          <a:xfrm>
            <a:off x="5487527" y="2787733"/>
            <a:ext cx="6084000" cy="446700"/>
          </a:xfrm>
          <a:prstGeom prst="rect">
            <a:avLst/>
          </a:prstGeom>
        </p:spPr>
        <p:txBody>
          <a:bodyPr spcFirstLastPara="1" wrap="square" lIns="121900" tIns="121900" rIns="121900" bIns="121900" anchor="t" anchorCtr="0">
            <a:normAutofit/>
          </a:bodyPr>
          <a:lstStyle>
            <a:lvl1pPr marL="457200" lvl="0" indent="-323850" rtl="0">
              <a:spcBef>
                <a:spcPts val="0"/>
              </a:spcBef>
              <a:spcAft>
                <a:spcPts val="0"/>
              </a:spcAft>
              <a:buSzPts val="1500"/>
              <a:buChar char="●"/>
              <a:defRPr sz="1500"/>
            </a:lvl1pPr>
            <a:lvl2pPr marL="914400" lvl="1" indent="-323850" rtl="0">
              <a:spcBef>
                <a:spcPts val="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123" name="Google Shape;123;p5"/>
          <p:cNvSpPr txBox="1">
            <a:spLocks noGrp="1"/>
          </p:cNvSpPr>
          <p:nvPr>
            <p:ph type="subTitle" idx="5"/>
          </p:nvPr>
        </p:nvSpPr>
        <p:spPr>
          <a:xfrm>
            <a:off x="5487527" y="3234721"/>
            <a:ext cx="6084000" cy="3108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1800"/>
              <a:buNone/>
              <a:defRPr sz="1800" b="1">
                <a:latin typeface="Poppins"/>
                <a:ea typeface="Poppins"/>
                <a:cs typeface="Poppins"/>
                <a:sym typeface="Poppi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4" name="Google Shape;124;p5"/>
          <p:cNvSpPr txBox="1">
            <a:spLocks noGrp="1"/>
          </p:cNvSpPr>
          <p:nvPr>
            <p:ph type="body" idx="6"/>
          </p:nvPr>
        </p:nvSpPr>
        <p:spPr>
          <a:xfrm>
            <a:off x="5487527" y="3545368"/>
            <a:ext cx="6084000" cy="446700"/>
          </a:xfrm>
          <a:prstGeom prst="rect">
            <a:avLst/>
          </a:prstGeom>
        </p:spPr>
        <p:txBody>
          <a:bodyPr spcFirstLastPara="1" wrap="square" lIns="121900" tIns="121900" rIns="121900" bIns="121900" anchor="t" anchorCtr="0">
            <a:normAutofit/>
          </a:bodyPr>
          <a:lstStyle>
            <a:lvl1pPr marL="457200" lvl="0" indent="-323850" rtl="0">
              <a:spcBef>
                <a:spcPts val="0"/>
              </a:spcBef>
              <a:spcAft>
                <a:spcPts val="0"/>
              </a:spcAft>
              <a:buSzPts val="1500"/>
              <a:buChar char="●"/>
              <a:defRPr sz="1500"/>
            </a:lvl1pPr>
            <a:lvl2pPr marL="914400" lvl="1" indent="-323850" rtl="0">
              <a:spcBef>
                <a:spcPts val="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125" name="Google Shape;125;p5"/>
          <p:cNvSpPr txBox="1">
            <a:spLocks noGrp="1"/>
          </p:cNvSpPr>
          <p:nvPr>
            <p:ph type="subTitle" idx="7"/>
          </p:nvPr>
        </p:nvSpPr>
        <p:spPr>
          <a:xfrm>
            <a:off x="5487527" y="3992356"/>
            <a:ext cx="6084000" cy="3108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1800"/>
              <a:buNone/>
              <a:defRPr sz="1800" b="1">
                <a:latin typeface="Poppins"/>
                <a:ea typeface="Poppins"/>
                <a:cs typeface="Poppins"/>
                <a:sym typeface="Poppi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6" name="Google Shape;126;p5"/>
          <p:cNvSpPr txBox="1">
            <a:spLocks noGrp="1"/>
          </p:cNvSpPr>
          <p:nvPr>
            <p:ph type="body" idx="8"/>
          </p:nvPr>
        </p:nvSpPr>
        <p:spPr>
          <a:xfrm>
            <a:off x="5487527" y="4303004"/>
            <a:ext cx="6084000" cy="446700"/>
          </a:xfrm>
          <a:prstGeom prst="rect">
            <a:avLst/>
          </a:prstGeom>
        </p:spPr>
        <p:txBody>
          <a:bodyPr spcFirstLastPara="1" wrap="square" lIns="121900" tIns="121900" rIns="121900" bIns="121900" anchor="t" anchorCtr="0">
            <a:normAutofit/>
          </a:bodyPr>
          <a:lstStyle>
            <a:lvl1pPr marL="457200" lvl="0" indent="-323850" rtl="0">
              <a:spcBef>
                <a:spcPts val="0"/>
              </a:spcBef>
              <a:spcAft>
                <a:spcPts val="0"/>
              </a:spcAft>
              <a:buSzPts val="1500"/>
              <a:buChar char="●"/>
              <a:defRPr sz="1500"/>
            </a:lvl1pPr>
            <a:lvl2pPr marL="914400" lvl="1" indent="-323850" rtl="0">
              <a:spcBef>
                <a:spcPts val="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127" name="Google Shape;127;p5"/>
          <p:cNvSpPr txBox="1">
            <a:spLocks noGrp="1"/>
          </p:cNvSpPr>
          <p:nvPr>
            <p:ph type="subTitle" idx="9"/>
          </p:nvPr>
        </p:nvSpPr>
        <p:spPr>
          <a:xfrm>
            <a:off x="5487527" y="4749992"/>
            <a:ext cx="6084000" cy="3108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1800"/>
              <a:buNone/>
              <a:defRPr sz="1800" b="1">
                <a:latin typeface="Poppins"/>
                <a:ea typeface="Poppins"/>
                <a:cs typeface="Poppins"/>
                <a:sym typeface="Poppi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8" name="Google Shape;128;p5"/>
          <p:cNvSpPr txBox="1">
            <a:spLocks noGrp="1"/>
          </p:cNvSpPr>
          <p:nvPr>
            <p:ph type="body" idx="13"/>
          </p:nvPr>
        </p:nvSpPr>
        <p:spPr>
          <a:xfrm>
            <a:off x="5487527" y="5060639"/>
            <a:ext cx="6084000" cy="446700"/>
          </a:xfrm>
          <a:prstGeom prst="rect">
            <a:avLst/>
          </a:prstGeom>
        </p:spPr>
        <p:txBody>
          <a:bodyPr spcFirstLastPara="1" wrap="square" lIns="121900" tIns="121900" rIns="121900" bIns="121900" anchor="t" anchorCtr="0">
            <a:normAutofit/>
          </a:bodyPr>
          <a:lstStyle>
            <a:lvl1pPr marL="457200" lvl="0" indent="-323850" rtl="0">
              <a:spcBef>
                <a:spcPts val="0"/>
              </a:spcBef>
              <a:spcAft>
                <a:spcPts val="0"/>
              </a:spcAft>
              <a:buSzPts val="1500"/>
              <a:buChar char="●"/>
              <a:defRPr sz="1500"/>
            </a:lvl1pPr>
            <a:lvl2pPr marL="914400" lvl="1" indent="-323850" rtl="0">
              <a:spcBef>
                <a:spcPts val="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129" name="Google Shape;129;p5"/>
          <p:cNvSpPr txBox="1">
            <a:spLocks noGrp="1"/>
          </p:cNvSpPr>
          <p:nvPr>
            <p:ph type="subTitle" idx="14"/>
          </p:nvPr>
        </p:nvSpPr>
        <p:spPr>
          <a:xfrm>
            <a:off x="5487527" y="5507628"/>
            <a:ext cx="6084000" cy="3108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1800"/>
              <a:buNone/>
              <a:defRPr sz="1800" b="1">
                <a:latin typeface="Poppins"/>
                <a:ea typeface="Poppins"/>
                <a:cs typeface="Poppins"/>
                <a:sym typeface="Poppi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0" name="Google Shape;130;p5"/>
          <p:cNvSpPr txBox="1">
            <a:spLocks noGrp="1"/>
          </p:cNvSpPr>
          <p:nvPr>
            <p:ph type="body" idx="15"/>
          </p:nvPr>
        </p:nvSpPr>
        <p:spPr>
          <a:xfrm>
            <a:off x="5487527" y="5818275"/>
            <a:ext cx="6084000" cy="446700"/>
          </a:xfrm>
          <a:prstGeom prst="rect">
            <a:avLst/>
          </a:prstGeom>
        </p:spPr>
        <p:txBody>
          <a:bodyPr spcFirstLastPara="1" wrap="square" lIns="121900" tIns="121900" rIns="121900" bIns="121900" anchor="t" anchorCtr="0">
            <a:normAutofit/>
          </a:bodyPr>
          <a:lstStyle>
            <a:lvl1pPr marL="457200" lvl="0" indent="-323850" rtl="0">
              <a:spcBef>
                <a:spcPts val="0"/>
              </a:spcBef>
              <a:spcAft>
                <a:spcPts val="0"/>
              </a:spcAft>
              <a:buSzPts val="1500"/>
              <a:buChar char="●"/>
              <a:defRPr sz="1500"/>
            </a:lvl1pPr>
            <a:lvl2pPr marL="914400" lvl="1" indent="-323850" rtl="0">
              <a:spcBef>
                <a:spcPts val="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131" name="Google Shape;131;p5"/>
          <p:cNvSpPr/>
          <p:nvPr/>
        </p:nvSpPr>
        <p:spPr>
          <a:xfrm flipH="1">
            <a:off x="2411300" y="5481692"/>
            <a:ext cx="1110354" cy="1110357"/>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32" name="Google Shape;132;p5"/>
          <p:cNvSpPr/>
          <p:nvPr/>
        </p:nvSpPr>
        <p:spPr>
          <a:xfrm flipH="1">
            <a:off x="1978611" y="692712"/>
            <a:ext cx="1752680" cy="1752686"/>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133" name="Google Shape;133;p5"/>
          <p:cNvGrpSpPr/>
          <p:nvPr/>
        </p:nvGrpSpPr>
        <p:grpSpPr>
          <a:xfrm flipH="1">
            <a:off x="644395" y="2270085"/>
            <a:ext cx="2597891" cy="2597879"/>
            <a:chOff x="4616075" y="1332525"/>
            <a:chExt cx="1915566" cy="1881022"/>
          </a:xfrm>
        </p:grpSpPr>
        <p:sp>
          <p:nvSpPr>
            <p:cNvPr id="134" name="Google Shape;134;p5"/>
            <p:cNvSpPr/>
            <p:nvPr/>
          </p:nvSpPr>
          <p:spPr>
            <a:xfrm>
              <a:off x="4616077" y="1332525"/>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 name="Google Shape;135;p5"/>
            <p:cNvSpPr/>
            <p:nvPr/>
          </p:nvSpPr>
          <p:spPr>
            <a:xfrm>
              <a:off x="4616077" y="1645356"/>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 name="Google Shape;136;p5"/>
            <p:cNvSpPr/>
            <p:nvPr/>
          </p:nvSpPr>
          <p:spPr>
            <a:xfrm>
              <a:off x="4616077" y="1958183"/>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 name="Google Shape;137;p5"/>
            <p:cNvSpPr/>
            <p:nvPr/>
          </p:nvSpPr>
          <p:spPr>
            <a:xfrm>
              <a:off x="4616077" y="2271014"/>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 name="Google Shape;138;p5"/>
            <p:cNvSpPr/>
            <p:nvPr/>
          </p:nvSpPr>
          <p:spPr>
            <a:xfrm>
              <a:off x="4616077" y="2583841"/>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 name="Google Shape;139;p5"/>
            <p:cNvSpPr/>
            <p:nvPr/>
          </p:nvSpPr>
          <p:spPr>
            <a:xfrm>
              <a:off x="4616077" y="2896672"/>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 name="Google Shape;140;p5"/>
            <p:cNvSpPr/>
            <p:nvPr/>
          </p:nvSpPr>
          <p:spPr>
            <a:xfrm>
              <a:off x="4616077" y="3209499"/>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 name="Google Shape;141;p5"/>
            <p:cNvSpPr/>
            <p:nvPr/>
          </p:nvSpPr>
          <p:spPr>
            <a:xfrm>
              <a:off x="461607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 name="Google Shape;142;p5"/>
            <p:cNvSpPr/>
            <p:nvPr/>
          </p:nvSpPr>
          <p:spPr>
            <a:xfrm>
              <a:off x="4941627"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 name="Google Shape;143;p5"/>
            <p:cNvSpPr/>
            <p:nvPr/>
          </p:nvSpPr>
          <p:spPr>
            <a:xfrm>
              <a:off x="5256733"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 name="Google Shape;144;p5"/>
            <p:cNvSpPr/>
            <p:nvPr/>
          </p:nvSpPr>
          <p:spPr>
            <a:xfrm>
              <a:off x="5571839"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 name="Google Shape;145;p5"/>
            <p:cNvSpPr/>
            <p:nvPr/>
          </p:nvSpPr>
          <p:spPr>
            <a:xfrm>
              <a:off x="588694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 name="Google Shape;146;p5"/>
            <p:cNvSpPr/>
            <p:nvPr/>
          </p:nvSpPr>
          <p:spPr>
            <a:xfrm>
              <a:off x="6202051"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 name="Google Shape;147;p5"/>
            <p:cNvSpPr/>
            <p:nvPr/>
          </p:nvSpPr>
          <p:spPr>
            <a:xfrm>
              <a:off x="6527594"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48" name="Google Shape;148;p5"/>
          <p:cNvGrpSpPr/>
          <p:nvPr/>
        </p:nvGrpSpPr>
        <p:grpSpPr>
          <a:xfrm flipH="1">
            <a:off x="2709708" y="2763895"/>
            <a:ext cx="891613" cy="650098"/>
            <a:chOff x="4468725" y="937901"/>
            <a:chExt cx="656322" cy="478541"/>
          </a:xfrm>
        </p:grpSpPr>
        <p:sp>
          <p:nvSpPr>
            <p:cNvPr id="149" name="Google Shape;149;p5"/>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0" name="Google Shape;150;p5"/>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 name="Google Shape;151;p5"/>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52" name="Google Shape;152;p5"/>
          <p:cNvGrpSpPr/>
          <p:nvPr/>
        </p:nvGrpSpPr>
        <p:grpSpPr>
          <a:xfrm flipH="1">
            <a:off x="804128" y="5395135"/>
            <a:ext cx="712775" cy="873752"/>
            <a:chOff x="6197557" y="3002680"/>
            <a:chExt cx="524678" cy="643174"/>
          </a:xfrm>
        </p:grpSpPr>
        <p:sp>
          <p:nvSpPr>
            <p:cNvPr id="153" name="Google Shape;153;p5"/>
            <p:cNvSpPr/>
            <p:nvPr/>
          </p:nvSpPr>
          <p:spPr>
            <a:xfrm>
              <a:off x="6248807" y="3002680"/>
              <a:ext cx="473428" cy="502222"/>
            </a:xfrm>
            <a:custGeom>
              <a:avLst/>
              <a:gdLst/>
              <a:ahLst/>
              <a:cxnLst/>
              <a:rect l="l" t="t" r="r" b="b"/>
              <a:pathLst>
                <a:path w="473428" h="502222" extrusionOk="0">
                  <a:moveTo>
                    <a:pt x="0" y="0"/>
                  </a:moveTo>
                  <a:lnTo>
                    <a:pt x="105089" y="324348"/>
                  </a:lnTo>
                  <a:lnTo>
                    <a:pt x="335549" y="502223"/>
                  </a:lnTo>
                  <a:lnTo>
                    <a:pt x="473428" y="454204"/>
                  </a:lnTo>
                  <a:lnTo>
                    <a:pt x="253696" y="119517"/>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4" name="Google Shape;154;p5"/>
            <p:cNvSpPr/>
            <p:nvPr/>
          </p:nvSpPr>
          <p:spPr>
            <a:xfrm>
              <a:off x="6197557" y="3002680"/>
              <a:ext cx="156338" cy="531243"/>
            </a:xfrm>
            <a:custGeom>
              <a:avLst/>
              <a:gdLst/>
              <a:ahLst/>
              <a:cxnLst/>
              <a:rect l="l" t="t" r="r" b="b"/>
              <a:pathLst>
                <a:path w="156338" h="531243" extrusionOk="0">
                  <a:moveTo>
                    <a:pt x="0" y="230658"/>
                  </a:moveTo>
                  <a:lnTo>
                    <a:pt x="51249" y="0"/>
                  </a:lnTo>
                  <a:lnTo>
                    <a:pt x="156339" y="324348"/>
                  </a:lnTo>
                  <a:lnTo>
                    <a:pt x="133467" y="531244"/>
                  </a:lnTo>
                  <a:lnTo>
                    <a:pt x="0" y="23065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 name="Google Shape;155;p5"/>
            <p:cNvSpPr/>
            <p:nvPr/>
          </p:nvSpPr>
          <p:spPr>
            <a:xfrm>
              <a:off x="6312322" y="3195379"/>
              <a:ext cx="409913" cy="450475"/>
            </a:xfrm>
            <a:custGeom>
              <a:avLst/>
              <a:gdLst/>
              <a:ahLst/>
              <a:cxnLst/>
              <a:rect l="l" t="t" r="r" b="b"/>
              <a:pathLst>
                <a:path w="409913" h="450475" extrusionOk="0">
                  <a:moveTo>
                    <a:pt x="18702" y="338545"/>
                  </a:moveTo>
                  <a:lnTo>
                    <a:pt x="0" y="0"/>
                  </a:lnTo>
                  <a:lnTo>
                    <a:pt x="409913" y="261505"/>
                  </a:lnTo>
                  <a:lnTo>
                    <a:pt x="215968" y="450475"/>
                  </a:lnTo>
                  <a:lnTo>
                    <a:pt x="18702" y="3385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56" name="Google Shape;156;p5"/>
          <p:cNvGrpSpPr/>
          <p:nvPr/>
        </p:nvGrpSpPr>
        <p:grpSpPr>
          <a:xfrm flipH="1">
            <a:off x="337275" y="2846868"/>
            <a:ext cx="2286686" cy="2289823"/>
            <a:chOff x="4593392" y="1441589"/>
            <a:chExt cx="1683243" cy="1685552"/>
          </a:xfrm>
        </p:grpSpPr>
        <p:sp>
          <p:nvSpPr>
            <p:cNvPr id="157" name="Google Shape;157;p5"/>
            <p:cNvSpPr/>
            <p:nvPr/>
          </p:nvSpPr>
          <p:spPr>
            <a:xfrm>
              <a:off x="4643547" y="1545109"/>
              <a:ext cx="1633088"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8" name="Google Shape;158;p5"/>
            <p:cNvSpPr/>
            <p:nvPr/>
          </p:nvSpPr>
          <p:spPr>
            <a:xfrm>
              <a:off x="4593392" y="1441589"/>
              <a:ext cx="1442681" cy="1453563"/>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9" name="Google Shape;159;p5"/>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60" name="Google Shape;160;p5"/>
          <p:cNvGrpSpPr/>
          <p:nvPr/>
        </p:nvGrpSpPr>
        <p:grpSpPr>
          <a:xfrm rot="2440826" flipH="1">
            <a:off x="557043" y="740550"/>
            <a:ext cx="1847135" cy="1054707"/>
            <a:chOff x="6220591" y="624724"/>
            <a:chExt cx="1359724" cy="776397"/>
          </a:xfrm>
        </p:grpSpPr>
        <p:sp>
          <p:nvSpPr>
            <p:cNvPr id="161" name="Google Shape;161;p5"/>
            <p:cNvSpPr/>
            <p:nvPr/>
          </p:nvSpPr>
          <p:spPr>
            <a:xfrm>
              <a:off x="6220591" y="624724"/>
              <a:ext cx="1359724" cy="686349"/>
            </a:xfrm>
            <a:custGeom>
              <a:avLst/>
              <a:gdLst/>
              <a:ahLst/>
              <a:cxnLst/>
              <a:rect l="l" t="t" r="r" b="b"/>
              <a:pathLst>
                <a:path w="1359724" h="686349" extrusionOk="0">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 name="Google Shape;162;p5"/>
            <p:cNvSpPr/>
            <p:nvPr/>
          </p:nvSpPr>
          <p:spPr>
            <a:xfrm>
              <a:off x="6284859" y="984273"/>
              <a:ext cx="1295270" cy="416848"/>
            </a:xfrm>
            <a:custGeom>
              <a:avLst/>
              <a:gdLst/>
              <a:ahLst/>
              <a:cxnLst/>
              <a:rect l="l" t="t" r="r" b="b"/>
              <a:pathLst>
                <a:path w="1295270" h="416848" extrusionOk="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3" name="Google Shape;163;p5"/>
            <p:cNvSpPr/>
            <p:nvPr/>
          </p:nvSpPr>
          <p:spPr>
            <a:xfrm>
              <a:off x="6642623" y="1101719"/>
              <a:ext cx="579706" cy="181954"/>
            </a:xfrm>
            <a:custGeom>
              <a:avLst/>
              <a:gdLst/>
              <a:ahLst/>
              <a:cxnLst/>
              <a:rect l="l" t="t" r="r" b="b"/>
              <a:pathLst>
                <a:path w="579706" h="181954" extrusionOk="0">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64" name="Google Shape;164;p5"/>
          <p:cNvSpPr/>
          <p:nvPr/>
        </p:nvSpPr>
        <p:spPr>
          <a:xfrm flipH="1">
            <a:off x="2053672" y="5733290"/>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5" name="Google Shape;165;p5"/>
          <p:cNvSpPr/>
          <p:nvPr/>
        </p:nvSpPr>
        <p:spPr>
          <a:xfrm flipH="1">
            <a:off x="2440904" y="572721"/>
            <a:ext cx="359399" cy="359389"/>
          </a:xfrm>
          <a:custGeom>
            <a:avLst/>
            <a:gdLst/>
            <a:ahLst/>
            <a:cxnLst/>
            <a:rect l="l" t="t" r="r" b="b"/>
            <a:pathLst>
              <a:path w="264751" h="264743" extrusionOk="0">
                <a:moveTo>
                  <a:pt x="0" y="132163"/>
                </a:moveTo>
                <a:lnTo>
                  <a:pt x="132580" y="0"/>
                </a:lnTo>
                <a:lnTo>
                  <a:pt x="264752" y="132580"/>
                </a:lnTo>
                <a:lnTo>
                  <a:pt x="132176" y="264743"/>
                </a:lnTo>
                <a:lnTo>
                  <a:pt x="0" y="132163"/>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ubtitle and text">
  <p:cSld name="CUSTOM_2">
    <p:bg>
      <p:bgPr>
        <a:solidFill>
          <a:schemeClr val="dk1"/>
        </a:solidFill>
        <a:effectLst/>
      </p:bgPr>
    </p:bg>
    <p:spTree>
      <p:nvGrpSpPr>
        <p:cNvPr id="1" name="Shape 166"/>
        <p:cNvGrpSpPr/>
        <p:nvPr/>
      </p:nvGrpSpPr>
      <p:grpSpPr>
        <a:xfrm>
          <a:off x="0" y="0"/>
          <a:ext cx="0" cy="0"/>
          <a:chOff x="0" y="0"/>
          <a:chExt cx="0" cy="0"/>
        </a:xfrm>
      </p:grpSpPr>
      <p:sp>
        <p:nvSpPr>
          <p:cNvPr id="167" name="Google Shape;167;p6"/>
          <p:cNvSpPr txBox="1">
            <a:spLocks noGrp="1"/>
          </p:cNvSpPr>
          <p:nvPr>
            <p:ph type="title"/>
          </p:nvPr>
        </p:nvSpPr>
        <p:spPr>
          <a:xfrm>
            <a:off x="5267250" y="1818150"/>
            <a:ext cx="6143700" cy="1297800"/>
          </a:xfrm>
          <a:prstGeom prst="rect">
            <a:avLst/>
          </a:prstGeom>
        </p:spPr>
        <p:txBody>
          <a:bodyPr spcFirstLastPara="1" wrap="square" lIns="121900" tIns="121900" rIns="121900" bIns="121900" anchor="t" anchorCtr="0">
            <a:normAutofit/>
          </a:bodyPr>
          <a:lstStyle>
            <a:lvl1pPr lvl="0" rtl="0">
              <a:spcBef>
                <a:spcPts val="0"/>
              </a:spcBef>
              <a:spcAft>
                <a:spcPts val="0"/>
              </a:spcAft>
              <a:buClr>
                <a:schemeClr val="lt1"/>
              </a:buClr>
              <a:buSzPts val="4500"/>
              <a:buNone/>
              <a:defRPr sz="7500">
                <a:solidFill>
                  <a:schemeClr val="lt1"/>
                </a:solidFill>
              </a:defRPr>
            </a:lvl1pPr>
            <a:lvl2pPr lvl="1" algn="ctr" rtl="0">
              <a:spcBef>
                <a:spcPts val="0"/>
              </a:spcBef>
              <a:spcAft>
                <a:spcPts val="0"/>
              </a:spcAft>
              <a:buClr>
                <a:schemeClr val="lt1"/>
              </a:buClr>
              <a:buSzPts val="4500"/>
              <a:buNone/>
              <a:defRPr>
                <a:solidFill>
                  <a:schemeClr val="lt1"/>
                </a:solidFill>
              </a:defRPr>
            </a:lvl2pPr>
            <a:lvl3pPr lvl="2" algn="ctr" rtl="0">
              <a:spcBef>
                <a:spcPts val="0"/>
              </a:spcBef>
              <a:spcAft>
                <a:spcPts val="0"/>
              </a:spcAft>
              <a:buClr>
                <a:schemeClr val="lt1"/>
              </a:buClr>
              <a:buSzPts val="4500"/>
              <a:buNone/>
              <a:defRPr>
                <a:solidFill>
                  <a:schemeClr val="lt1"/>
                </a:solidFill>
              </a:defRPr>
            </a:lvl3pPr>
            <a:lvl4pPr lvl="3" algn="ctr" rtl="0">
              <a:spcBef>
                <a:spcPts val="0"/>
              </a:spcBef>
              <a:spcAft>
                <a:spcPts val="0"/>
              </a:spcAft>
              <a:buClr>
                <a:schemeClr val="lt1"/>
              </a:buClr>
              <a:buSzPts val="4500"/>
              <a:buNone/>
              <a:defRPr>
                <a:solidFill>
                  <a:schemeClr val="lt1"/>
                </a:solidFill>
              </a:defRPr>
            </a:lvl4pPr>
            <a:lvl5pPr lvl="4" algn="ctr" rtl="0">
              <a:spcBef>
                <a:spcPts val="0"/>
              </a:spcBef>
              <a:spcAft>
                <a:spcPts val="0"/>
              </a:spcAft>
              <a:buClr>
                <a:schemeClr val="lt1"/>
              </a:buClr>
              <a:buSzPts val="4500"/>
              <a:buNone/>
              <a:defRPr>
                <a:solidFill>
                  <a:schemeClr val="lt1"/>
                </a:solidFill>
              </a:defRPr>
            </a:lvl5pPr>
            <a:lvl6pPr lvl="5" algn="ctr" rtl="0">
              <a:spcBef>
                <a:spcPts val="0"/>
              </a:spcBef>
              <a:spcAft>
                <a:spcPts val="0"/>
              </a:spcAft>
              <a:buClr>
                <a:schemeClr val="lt1"/>
              </a:buClr>
              <a:buSzPts val="4500"/>
              <a:buNone/>
              <a:defRPr>
                <a:solidFill>
                  <a:schemeClr val="lt1"/>
                </a:solidFill>
              </a:defRPr>
            </a:lvl6pPr>
            <a:lvl7pPr lvl="6" algn="ctr" rtl="0">
              <a:spcBef>
                <a:spcPts val="0"/>
              </a:spcBef>
              <a:spcAft>
                <a:spcPts val="0"/>
              </a:spcAft>
              <a:buClr>
                <a:schemeClr val="lt1"/>
              </a:buClr>
              <a:buSzPts val="4500"/>
              <a:buNone/>
              <a:defRPr>
                <a:solidFill>
                  <a:schemeClr val="lt1"/>
                </a:solidFill>
              </a:defRPr>
            </a:lvl7pPr>
            <a:lvl8pPr lvl="7" algn="ctr" rtl="0">
              <a:spcBef>
                <a:spcPts val="0"/>
              </a:spcBef>
              <a:spcAft>
                <a:spcPts val="0"/>
              </a:spcAft>
              <a:buClr>
                <a:schemeClr val="lt1"/>
              </a:buClr>
              <a:buSzPts val="4500"/>
              <a:buNone/>
              <a:defRPr>
                <a:solidFill>
                  <a:schemeClr val="lt1"/>
                </a:solidFill>
              </a:defRPr>
            </a:lvl8pPr>
            <a:lvl9pPr lvl="8" algn="ctr" rtl="0">
              <a:spcBef>
                <a:spcPts val="0"/>
              </a:spcBef>
              <a:spcAft>
                <a:spcPts val="0"/>
              </a:spcAft>
              <a:buClr>
                <a:schemeClr val="lt1"/>
              </a:buClr>
              <a:buSzPts val="4500"/>
              <a:buNone/>
              <a:defRPr>
                <a:solidFill>
                  <a:schemeClr val="lt1"/>
                </a:solidFill>
              </a:defRPr>
            </a:lvl9pPr>
          </a:lstStyle>
          <a:p>
            <a:endParaRPr/>
          </a:p>
        </p:txBody>
      </p:sp>
      <p:sp>
        <p:nvSpPr>
          <p:cNvPr id="168" name="Google Shape;168;p6"/>
          <p:cNvSpPr txBox="1">
            <a:spLocks noGrp="1"/>
          </p:cNvSpPr>
          <p:nvPr>
            <p:ph type="subTitle" idx="1"/>
          </p:nvPr>
        </p:nvSpPr>
        <p:spPr>
          <a:xfrm>
            <a:off x="5267248" y="3228122"/>
            <a:ext cx="6143700" cy="530700"/>
          </a:xfrm>
          <a:prstGeom prst="rect">
            <a:avLst/>
          </a:prstGeom>
        </p:spPr>
        <p:txBody>
          <a:bodyPr spcFirstLastPara="1" wrap="square" lIns="121900" tIns="121900" rIns="121900" bIns="121900" anchor="t" anchorCtr="0">
            <a:normAutofit/>
          </a:bodyPr>
          <a:lstStyle>
            <a:lvl1pPr lvl="0" rtl="0">
              <a:lnSpc>
                <a:spcPct val="60000"/>
              </a:lnSpc>
              <a:spcBef>
                <a:spcPts val="0"/>
              </a:spcBef>
              <a:spcAft>
                <a:spcPts val="0"/>
              </a:spcAft>
              <a:buClr>
                <a:schemeClr val="accent4"/>
              </a:buClr>
              <a:buSzPts val="2800"/>
              <a:buNone/>
              <a:defRPr sz="3000" b="1">
                <a:solidFill>
                  <a:schemeClr val="accent4"/>
                </a:solidFill>
                <a:latin typeface="Poppins"/>
                <a:ea typeface="Poppins"/>
                <a:cs typeface="Poppins"/>
                <a:sym typeface="Poppins"/>
              </a:defRPr>
            </a:lvl1pPr>
            <a:lvl2pPr lvl="1" algn="ctr" rtl="0">
              <a:lnSpc>
                <a:spcPct val="100000"/>
              </a:lnSpc>
              <a:spcBef>
                <a:spcPts val="0"/>
              </a:spcBef>
              <a:spcAft>
                <a:spcPts val="0"/>
              </a:spcAft>
              <a:buClr>
                <a:schemeClr val="accent4"/>
              </a:buClr>
              <a:buSzPts val="2800"/>
              <a:buNone/>
              <a:defRPr sz="2800">
                <a:solidFill>
                  <a:schemeClr val="accent4"/>
                </a:solidFill>
              </a:defRPr>
            </a:lvl2pPr>
            <a:lvl3pPr lvl="2" algn="ctr" rtl="0">
              <a:lnSpc>
                <a:spcPct val="100000"/>
              </a:lnSpc>
              <a:spcBef>
                <a:spcPts val="0"/>
              </a:spcBef>
              <a:spcAft>
                <a:spcPts val="0"/>
              </a:spcAft>
              <a:buClr>
                <a:schemeClr val="accent4"/>
              </a:buClr>
              <a:buSzPts val="2800"/>
              <a:buNone/>
              <a:defRPr sz="2800">
                <a:solidFill>
                  <a:schemeClr val="accent4"/>
                </a:solidFill>
              </a:defRPr>
            </a:lvl3pPr>
            <a:lvl4pPr lvl="3" algn="ctr" rtl="0">
              <a:lnSpc>
                <a:spcPct val="100000"/>
              </a:lnSpc>
              <a:spcBef>
                <a:spcPts val="0"/>
              </a:spcBef>
              <a:spcAft>
                <a:spcPts val="0"/>
              </a:spcAft>
              <a:buClr>
                <a:schemeClr val="accent4"/>
              </a:buClr>
              <a:buSzPts val="2800"/>
              <a:buNone/>
              <a:defRPr sz="2800">
                <a:solidFill>
                  <a:schemeClr val="accent4"/>
                </a:solidFill>
              </a:defRPr>
            </a:lvl4pPr>
            <a:lvl5pPr lvl="4" algn="ctr" rtl="0">
              <a:lnSpc>
                <a:spcPct val="100000"/>
              </a:lnSpc>
              <a:spcBef>
                <a:spcPts val="0"/>
              </a:spcBef>
              <a:spcAft>
                <a:spcPts val="0"/>
              </a:spcAft>
              <a:buClr>
                <a:schemeClr val="accent4"/>
              </a:buClr>
              <a:buSzPts val="2800"/>
              <a:buNone/>
              <a:defRPr sz="2800">
                <a:solidFill>
                  <a:schemeClr val="accent4"/>
                </a:solidFill>
              </a:defRPr>
            </a:lvl5pPr>
            <a:lvl6pPr lvl="5" algn="ctr" rtl="0">
              <a:lnSpc>
                <a:spcPct val="100000"/>
              </a:lnSpc>
              <a:spcBef>
                <a:spcPts val="0"/>
              </a:spcBef>
              <a:spcAft>
                <a:spcPts val="0"/>
              </a:spcAft>
              <a:buClr>
                <a:schemeClr val="accent4"/>
              </a:buClr>
              <a:buSzPts val="2800"/>
              <a:buNone/>
              <a:defRPr sz="2800">
                <a:solidFill>
                  <a:schemeClr val="accent4"/>
                </a:solidFill>
              </a:defRPr>
            </a:lvl6pPr>
            <a:lvl7pPr lvl="6" algn="ctr" rtl="0">
              <a:lnSpc>
                <a:spcPct val="100000"/>
              </a:lnSpc>
              <a:spcBef>
                <a:spcPts val="0"/>
              </a:spcBef>
              <a:spcAft>
                <a:spcPts val="0"/>
              </a:spcAft>
              <a:buClr>
                <a:schemeClr val="accent4"/>
              </a:buClr>
              <a:buSzPts val="2800"/>
              <a:buNone/>
              <a:defRPr sz="2800">
                <a:solidFill>
                  <a:schemeClr val="accent4"/>
                </a:solidFill>
              </a:defRPr>
            </a:lvl7pPr>
            <a:lvl8pPr lvl="7" algn="ctr" rtl="0">
              <a:lnSpc>
                <a:spcPct val="100000"/>
              </a:lnSpc>
              <a:spcBef>
                <a:spcPts val="0"/>
              </a:spcBef>
              <a:spcAft>
                <a:spcPts val="0"/>
              </a:spcAft>
              <a:buClr>
                <a:schemeClr val="accent4"/>
              </a:buClr>
              <a:buSzPts val="2800"/>
              <a:buNone/>
              <a:defRPr sz="2800">
                <a:solidFill>
                  <a:schemeClr val="accent4"/>
                </a:solidFill>
              </a:defRPr>
            </a:lvl8pPr>
            <a:lvl9pPr lvl="8" algn="ctr" rtl="0">
              <a:lnSpc>
                <a:spcPct val="100000"/>
              </a:lnSpc>
              <a:spcBef>
                <a:spcPts val="0"/>
              </a:spcBef>
              <a:spcAft>
                <a:spcPts val="0"/>
              </a:spcAft>
              <a:buClr>
                <a:schemeClr val="accent4"/>
              </a:buClr>
              <a:buSzPts val="2800"/>
              <a:buNone/>
              <a:defRPr sz="2800">
                <a:solidFill>
                  <a:schemeClr val="accent4"/>
                </a:solidFill>
              </a:defRPr>
            </a:lvl9pPr>
          </a:lstStyle>
          <a:p>
            <a:endParaRPr/>
          </a:p>
        </p:txBody>
      </p:sp>
      <p:sp>
        <p:nvSpPr>
          <p:cNvPr id="169" name="Google Shape;169;p6"/>
          <p:cNvSpPr txBox="1">
            <a:spLocks noGrp="1"/>
          </p:cNvSpPr>
          <p:nvPr>
            <p:ph type="body" idx="2"/>
          </p:nvPr>
        </p:nvSpPr>
        <p:spPr>
          <a:xfrm>
            <a:off x="5267260" y="3742051"/>
            <a:ext cx="6143700" cy="1297800"/>
          </a:xfrm>
          <a:prstGeom prst="rect">
            <a:avLst/>
          </a:prstGeom>
        </p:spPr>
        <p:txBody>
          <a:bodyPr spcFirstLastPara="1" wrap="square" lIns="121900" tIns="121900" rIns="121900" bIns="121900" anchor="t" anchorCtr="0">
            <a:normAutofit/>
          </a:bodyPr>
          <a:lstStyle>
            <a:lvl1pPr marL="457200" lvl="0" indent="-368300" rtl="0">
              <a:lnSpc>
                <a:spcPct val="100000"/>
              </a:lnSpc>
              <a:spcBef>
                <a:spcPts val="0"/>
              </a:spcBef>
              <a:spcAft>
                <a:spcPts val="0"/>
              </a:spcAft>
              <a:buClr>
                <a:schemeClr val="lt1"/>
              </a:buClr>
              <a:buSzPts val="2200"/>
              <a:buChar char="●"/>
              <a:defRPr>
                <a:solidFill>
                  <a:schemeClr val="lt1"/>
                </a:solidFill>
              </a:defRPr>
            </a:lvl1pPr>
            <a:lvl2pPr marL="914400" lvl="1" indent="-368300" rtl="0">
              <a:spcBef>
                <a:spcPts val="0"/>
              </a:spcBef>
              <a:spcAft>
                <a:spcPts val="0"/>
              </a:spcAft>
              <a:buClr>
                <a:schemeClr val="lt1"/>
              </a:buClr>
              <a:buSzPts val="2200"/>
              <a:buChar char="○"/>
              <a:defRPr>
                <a:solidFill>
                  <a:schemeClr val="lt1"/>
                </a:solidFill>
              </a:defRPr>
            </a:lvl2pPr>
            <a:lvl3pPr marL="1371600" lvl="2" indent="-368300" rtl="0">
              <a:spcBef>
                <a:spcPts val="0"/>
              </a:spcBef>
              <a:spcAft>
                <a:spcPts val="0"/>
              </a:spcAft>
              <a:buClr>
                <a:schemeClr val="lt1"/>
              </a:buClr>
              <a:buSzPts val="2200"/>
              <a:buChar char="■"/>
              <a:defRPr>
                <a:solidFill>
                  <a:schemeClr val="lt1"/>
                </a:solidFill>
              </a:defRPr>
            </a:lvl3pPr>
            <a:lvl4pPr marL="1828800" lvl="3" indent="-368300" rtl="0">
              <a:spcBef>
                <a:spcPts val="0"/>
              </a:spcBef>
              <a:spcAft>
                <a:spcPts val="0"/>
              </a:spcAft>
              <a:buClr>
                <a:schemeClr val="lt1"/>
              </a:buClr>
              <a:buSzPts val="2200"/>
              <a:buChar char="●"/>
              <a:defRPr>
                <a:solidFill>
                  <a:schemeClr val="lt1"/>
                </a:solidFill>
              </a:defRPr>
            </a:lvl4pPr>
            <a:lvl5pPr marL="2286000" lvl="4" indent="-368300" rtl="0">
              <a:spcBef>
                <a:spcPts val="0"/>
              </a:spcBef>
              <a:spcAft>
                <a:spcPts val="0"/>
              </a:spcAft>
              <a:buClr>
                <a:schemeClr val="lt1"/>
              </a:buClr>
              <a:buSzPts val="2200"/>
              <a:buChar char="○"/>
              <a:defRPr>
                <a:solidFill>
                  <a:schemeClr val="lt1"/>
                </a:solidFill>
              </a:defRPr>
            </a:lvl5pPr>
            <a:lvl6pPr marL="2743200" lvl="5" indent="-368300" rtl="0">
              <a:spcBef>
                <a:spcPts val="0"/>
              </a:spcBef>
              <a:spcAft>
                <a:spcPts val="0"/>
              </a:spcAft>
              <a:buClr>
                <a:schemeClr val="lt1"/>
              </a:buClr>
              <a:buSzPts val="2200"/>
              <a:buChar char="■"/>
              <a:defRPr>
                <a:solidFill>
                  <a:schemeClr val="lt1"/>
                </a:solidFill>
              </a:defRPr>
            </a:lvl6pPr>
            <a:lvl7pPr marL="3200400" lvl="6" indent="-368300" rtl="0">
              <a:spcBef>
                <a:spcPts val="0"/>
              </a:spcBef>
              <a:spcAft>
                <a:spcPts val="0"/>
              </a:spcAft>
              <a:buClr>
                <a:schemeClr val="lt1"/>
              </a:buClr>
              <a:buSzPts val="2200"/>
              <a:buChar char="●"/>
              <a:defRPr>
                <a:solidFill>
                  <a:schemeClr val="lt1"/>
                </a:solidFill>
              </a:defRPr>
            </a:lvl7pPr>
            <a:lvl8pPr marL="3657600" lvl="7" indent="-368300" rtl="0">
              <a:spcBef>
                <a:spcPts val="0"/>
              </a:spcBef>
              <a:spcAft>
                <a:spcPts val="0"/>
              </a:spcAft>
              <a:buClr>
                <a:schemeClr val="lt1"/>
              </a:buClr>
              <a:buSzPts val="2200"/>
              <a:buChar char="○"/>
              <a:defRPr>
                <a:solidFill>
                  <a:schemeClr val="lt1"/>
                </a:solidFill>
              </a:defRPr>
            </a:lvl8pPr>
            <a:lvl9pPr marL="4114800" lvl="8" indent="-368300" rtl="0">
              <a:spcBef>
                <a:spcPts val="0"/>
              </a:spcBef>
              <a:spcAft>
                <a:spcPts val="0"/>
              </a:spcAft>
              <a:buClr>
                <a:schemeClr val="lt1"/>
              </a:buClr>
              <a:buSzPts val="2200"/>
              <a:buChar char="■"/>
              <a:defRPr>
                <a:solidFill>
                  <a:schemeClr val="lt1"/>
                </a:solidFill>
              </a:defRPr>
            </a:lvl9pPr>
          </a:lstStyle>
          <a:p>
            <a:endParaRPr/>
          </a:p>
        </p:txBody>
      </p:sp>
      <p:grpSp>
        <p:nvGrpSpPr>
          <p:cNvPr id="170" name="Google Shape;170;p6"/>
          <p:cNvGrpSpPr/>
          <p:nvPr/>
        </p:nvGrpSpPr>
        <p:grpSpPr>
          <a:xfrm flipH="1">
            <a:off x="1367519" y="1780818"/>
            <a:ext cx="2597891" cy="2597879"/>
            <a:chOff x="4616075" y="1332525"/>
            <a:chExt cx="1915566" cy="1881022"/>
          </a:xfrm>
        </p:grpSpPr>
        <p:sp>
          <p:nvSpPr>
            <p:cNvPr id="171" name="Google Shape;171;p6"/>
            <p:cNvSpPr/>
            <p:nvPr/>
          </p:nvSpPr>
          <p:spPr>
            <a:xfrm>
              <a:off x="4616077" y="1332525"/>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2" name="Google Shape;172;p6"/>
            <p:cNvSpPr/>
            <p:nvPr/>
          </p:nvSpPr>
          <p:spPr>
            <a:xfrm>
              <a:off x="4616077" y="1645356"/>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3" name="Google Shape;173;p6"/>
            <p:cNvSpPr/>
            <p:nvPr/>
          </p:nvSpPr>
          <p:spPr>
            <a:xfrm>
              <a:off x="4616077" y="1958183"/>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4" name="Google Shape;174;p6"/>
            <p:cNvSpPr/>
            <p:nvPr/>
          </p:nvSpPr>
          <p:spPr>
            <a:xfrm>
              <a:off x="4616077" y="2271014"/>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5" name="Google Shape;175;p6"/>
            <p:cNvSpPr/>
            <p:nvPr/>
          </p:nvSpPr>
          <p:spPr>
            <a:xfrm>
              <a:off x="4616077" y="2583841"/>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 name="Google Shape;176;p6"/>
            <p:cNvSpPr/>
            <p:nvPr/>
          </p:nvSpPr>
          <p:spPr>
            <a:xfrm>
              <a:off x="4616077" y="2896672"/>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7" name="Google Shape;177;p6"/>
            <p:cNvSpPr/>
            <p:nvPr/>
          </p:nvSpPr>
          <p:spPr>
            <a:xfrm>
              <a:off x="4616077" y="3209499"/>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8" name="Google Shape;178;p6"/>
            <p:cNvSpPr/>
            <p:nvPr/>
          </p:nvSpPr>
          <p:spPr>
            <a:xfrm>
              <a:off x="4616075"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9" name="Google Shape;179;p6"/>
            <p:cNvSpPr/>
            <p:nvPr/>
          </p:nvSpPr>
          <p:spPr>
            <a:xfrm>
              <a:off x="4941627"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0" name="Google Shape;180;p6"/>
            <p:cNvSpPr/>
            <p:nvPr/>
          </p:nvSpPr>
          <p:spPr>
            <a:xfrm>
              <a:off x="5256733"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1" name="Google Shape;181;p6"/>
            <p:cNvSpPr/>
            <p:nvPr/>
          </p:nvSpPr>
          <p:spPr>
            <a:xfrm>
              <a:off x="5571839"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 name="Google Shape;182;p6"/>
            <p:cNvSpPr/>
            <p:nvPr/>
          </p:nvSpPr>
          <p:spPr>
            <a:xfrm>
              <a:off x="5886945"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3" name="Google Shape;183;p6"/>
            <p:cNvSpPr/>
            <p:nvPr/>
          </p:nvSpPr>
          <p:spPr>
            <a:xfrm>
              <a:off x="6202051"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4" name="Google Shape;184;p6"/>
            <p:cNvSpPr/>
            <p:nvPr/>
          </p:nvSpPr>
          <p:spPr>
            <a:xfrm>
              <a:off x="6527594"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85" name="Google Shape;185;p6"/>
          <p:cNvGrpSpPr/>
          <p:nvPr/>
        </p:nvGrpSpPr>
        <p:grpSpPr>
          <a:xfrm flipH="1">
            <a:off x="3287382" y="1305991"/>
            <a:ext cx="891613" cy="650098"/>
            <a:chOff x="4468725" y="937901"/>
            <a:chExt cx="656322" cy="478541"/>
          </a:xfrm>
        </p:grpSpPr>
        <p:sp>
          <p:nvSpPr>
            <p:cNvPr id="186" name="Google Shape;186;p6"/>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7" name="Google Shape;187;p6"/>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8" name="Google Shape;188;p6"/>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89" name="Google Shape;189;p6"/>
          <p:cNvGrpSpPr/>
          <p:nvPr/>
        </p:nvGrpSpPr>
        <p:grpSpPr>
          <a:xfrm flipH="1">
            <a:off x="492602" y="3433043"/>
            <a:ext cx="712775" cy="873752"/>
            <a:chOff x="6197557" y="3002680"/>
            <a:chExt cx="524678" cy="643174"/>
          </a:xfrm>
        </p:grpSpPr>
        <p:sp>
          <p:nvSpPr>
            <p:cNvPr id="190" name="Google Shape;190;p6"/>
            <p:cNvSpPr/>
            <p:nvPr/>
          </p:nvSpPr>
          <p:spPr>
            <a:xfrm>
              <a:off x="6248807" y="3002680"/>
              <a:ext cx="473428" cy="502222"/>
            </a:xfrm>
            <a:custGeom>
              <a:avLst/>
              <a:gdLst/>
              <a:ahLst/>
              <a:cxnLst/>
              <a:rect l="l" t="t" r="r" b="b"/>
              <a:pathLst>
                <a:path w="473428" h="502222" extrusionOk="0">
                  <a:moveTo>
                    <a:pt x="0" y="0"/>
                  </a:moveTo>
                  <a:lnTo>
                    <a:pt x="105089" y="324348"/>
                  </a:lnTo>
                  <a:lnTo>
                    <a:pt x="335549" y="502223"/>
                  </a:lnTo>
                  <a:lnTo>
                    <a:pt x="473428" y="454204"/>
                  </a:lnTo>
                  <a:lnTo>
                    <a:pt x="253696" y="119517"/>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1" name="Google Shape;191;p6"/>
            <p:cNvSpPr/>
            <p:nvPr/>
          </p:nvSpPr>
          <p:spPr>
            <a:xfrm>
              <a:off x="6197557" y="3002680"/>
              <a:ext cx="156338" cy="531243"/>
            </a:xfrm>
            <a:custGeom>
              <a:avLst/>
              <a:gdLst/>
              <a:ahLst/>
              <a:cxnLst/>
              <a:rect l="l" t="t" r="r" b="b"/>
              <a:pathLst>
                <a:path w="156338" h="531243" extrusionOk="0">
                  <a:moveTo>
                    <a:pt x="0" y="230658"/>
                  </a:moveTo>
                  <a:lnTo>
                    <a:pt x="51249" y="0"/>
                  </a:lnTo>
                  <a:lnTo>
                    <a:pt x="156339" y="324348"/>
                  </a:lnTo>
                  <a:lnTo>
                    <a:pt x="133467" y="531244"/>
                  </a:lnTo>
                  <a:lnTo>
                    <a:pt x="0" y="23065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2" name="Google Shape;192;p6"/>
            <p:cNvSpPr/>
            <p:nvPr/>
          </p:nvSpPr>
          <p:spPr>
            <a:xfrm>
              <a:off x="6312322" y="3195379"/>
              <a:ext cx="409913" cy="450475"/>
            </a:xfrm>
            <a:custGeom>
              <a:avLst/>
              <a:gdLst/>
              <a:ahLst/>
              <a:cxnLst/>
              <a:rect l="l" t="t" r="r" b="b"/>
              <a:pathLst>
                <a:path w="409913" h="450475" extrusionOk="0">
                  <a:moveTo>
                    <a:pt x="18702" y="338545"/>
                  </a:moveTo>
                  <a:lnTo>
                    <a:pt x="0" y="0"/>
                  </a:lnTo>
                  <a:lnTo>
                    <a:pt x="409913" y="261505"/>
                  </a:lnTo>
                  <a:lnTo>
                    <a:pt x="215968" y="450475"/>
                  </a:lnTo>
                  <a:lnTo>
                    <a:pt x="18702" y="3385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93" name="Google Shape;193;p6"/>
          <p:cNvSpPr/>
          <p:nvPr/>
        </p:nvSpPr>
        <p:spPr>
          <a:xfrm flipH="1">
            <a:off x="10124948" y="-949152"/>
            <a:ext cx="2905255" cy="2905253"/>
          </a:xfrm>
          <a:custGeom>
            <a:avLst/>
            <a:gdLst/>
            <a:ahLst/>
            <a:cxnLst/>
            <a:rect l="l" t="t" r="r" b="b"/>
            <a:pathLst>
              <a:path w="2192645" h="2192644" extrusionOk="0">
                <a:moveTo>
                  <a:pt x="0" y="1096323"/>
                </a:moveTo>
                <a:cubicBezTo>
                  <a:pt x="0" y="490841"/>
                  <a:pt x="490840" y="0"/>
                  <a:pt x="1096324" y="0"/>
                </a:cubicBezTo>
                <a:cubicBezTo>
                  <a:pt x="1701806" y="0"/>
                  <a:pt x="2192646" y="490841"/>
                  <a:pt x="2192646" y="1096323"/>
                </a:cubicBezTo>
                <a:cubicBezTo>
                  <a:pt x="2192646" y="1701805"/>
                  <a:pt x="1701806" y="2192645"/>
                  <a:pt x="1096324" y="2192645"/>
                </a:cubicBezTo>
                <a:cubicBezTo>
                  <a:pt x="490840" y="2192645"/>
                  <a:pt x="0" y="1701805"/>
                  <a:pt x="0" y="1096323"/>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94" name="Google Shape;194;p6"/>
          <p:cNvGrpSpPr/>
          <p:nvPr/>
        </p:nvGrpSpPr>
        <p:grpSpPr>
          <a:xfrm flipH="1">
            <a:off x="1526787" y="2016975"/>
            <a:ext cx="2283267" cy="2289816"/>
            <a:chOff x="4593397" y="1441597"/>
            <a:chExt cx="1680726" cy="1685547"/>
          </a:xfrm>
        </p:grpSpPr>
        <p:sp>
          <p:nvSpPr>
            <p:cNvPr id="195" name="Google Shape;195;p6"/>
            <p:cNvSpPr/>
            <p:nvPr/>
          </p:nvSpPr>
          <p:spPr>
            <a:xfrm>
              <a:off x="4636901" y="1545112"/>
              <a:ext cx="1637222"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6" name="Google Shape;196;p6"/>
            <p:cNvSpPr/>
            <p:nvPr/>
          </p:nvSpPr>
          <p:spPr>
            <a:xfrm>
              <a:off x="4593397" y="1441597"/>
              <a:ext cx="1442681" cy="1464465"/>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7" name="Google Shape;197;p6"/>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98" name="Google Shape;198;p6"/>
          <p:cNvGrpSpPr/>
          <p:nvPr/>
        </p:nvGrpSpPr>
        <p:grpSpPr>
          <a:xfrm flipH="1">
            <a:off x="2510395" y="4845101"/>
            <a:ext cx="1668612" cy="1391255"/>
            <a:chOff x="3790450" y="2922745"/>
            <a:chExt cx="1228275" cy="1024111"/>
          </a:xfrm>
        </p:grpSpPr>
        <p:sp>
          <p:nvSpPr>
            <p:cNvPr id="199" name="Google Shape;199;p6"/>
            <p:cNvSpPr/>
            <p:nvPr/>
          </p:nvSpPr>
          <p:spPr>
            <a:xfrm>
              <a:off x="3790450" y="2942602"/>
              <a:ext cx="1220561" cy="1004254"/>
            </a:xfrm>
            <a:custGeom>
              <a:avLst/>
              <a:gdLst/>
              <a:ahLst/>
              <a:cxnLst/>
              <a:rect l="l" t="t" r="r" b="b"/>
              <a:pathLst>
                <a:path w="1220561" h="1004254" extrusionOk="0">
                  <a:moveTo>
                    <a:pt x="207279" y="0"/>
                  </a:moveTo>
                  <a:lnTo>
                    <a:pt x="17224" y="276831"/>
                  </a:lnTo>
                  <a:lnTo>
                    <a:pt x="17600" y="277090"/>
                  </a:lnTo>
                  <a:cubicBezTo>
                    <a:pt x="14139" y="279899"/>
                    <a:pt x="10694" y="282725"/>
                    <a:pt x="8241" y="286328"/>
                  </a:cubicBezTo>
                  <a:cubicBezTo>
                    <a:pt x="-42239" y="360421"/>
                    <a:pt x="144416" y="575627"/>
                    <a:pt x="425186" y="766921"/>
                  </a:cubicBezTo>
                  <a:cubicBezTo>
                    <a:pt x="705963" y="958211"/>
                    <a:pt x="974597" y="1053168"/>
                    <a:pt x="1025077" y="979071"/>
                  </a:cubicBezTo>
                  <a:cubicBezTo>
                    <a:pt x="1025523" y="978432"/>
                    <a:pt x="1025603" y="977590"/>
                    <a:pt x="1026008" y="976934"/>
                  </a:cubicBezTo>
                  <a:lnTo>
                    <a:pt x="1027870" y="978221"/>
                  </a:lnTo>
                  <a:lnTo>
                    <a:pt x="1220561" y="700799"/>
                  </a:lnTo>
                  <a:lnTo>
                    <a:pt x="207279"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0" name="Google Shape;200;p6"/>
            <p:cNvSpPr/>
            <p:nvPr/>
          </p:nvSpPr>
          <p:spPr>
            <a:xfrm>
              <a:off x="3985489" y="2922745"/>
              <a:ext cx="1033236" cy="743083"/>
            </a:xfrm>
            <a:custGeom>
              <a:avLst/>
              <a:gdLst/>
              <a:ahLst/>
              <a:cxnLst/>
              <a:rect l="l" t="t" r="r" b="b"/>
              <a:pathLst>
                <a:path w="1033236" h="743083" extrusionOk="0">
                  <a:moveTo>
                    <a:pt x="8241" y="25176"/>
                  </a:moveTo>
                  <a:cubicBezTo>
                    <a:pt x="58721" y="-48921"/>
                    <a:pt x="327261" y="46085"/>
                    <a:pt x="608039" y="237379"/>
                  </a:cubicBezTo>
                  <a:cubicBezTo>
                    <a:pt x="888817" y="428669"/>
                    <a:pt x="1075476" y="643811"/>
                    <a:pt x="1024996" y="717908"/>
                  </a:cubicBezTo>
                  <a:cubicBezTo>
                    <a:pt x="974516" y="792005"/>
                    <a:pt x="706004" y="696995"/>
                    <a:pt x="425226" y="505705"/>
                  </a:cubicBezTo>
                  <a:cubicBezTo>
                    <a:pt x="144448" y="314411"/>
                    <a:pt x="-42243" y="99273"/>
                    <a:pt x="8241" y="2517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1" name="Google Shape;201;p6"/>
            <p:cNvSpPr/>
            <p:nvPr/>
          </p:nvSpPr>
          <p:spPr>
            <a:xfrm>
              <a:off x="4272537" y="3126827"/>
              <a:ext cx="459128" cy="334918"/>
            </a:xfrm>
            <a:custGeom>
              <a:avLst/>
              <a:gdLst/>
              <a:ahLst/>
              <a:cxnLst/>
              <a:rect l="l" t="t" r="r" b="b"/>
              <a:pathLst>
                <a:path w="459128" h="334918" extrusionOk="0">
                  <a:moveTo>
                    <a:pt x="3699" y="10708"/>
                  </a:moveTo>
                  <a:cubicBezTo>
                    <a:pt x="26247" y="-21762"/>
                    <a:pt x="145626" y="22096"/>
                    <a:pt x="270389" y="108669"/>
                  </a:cubicBezTo>
                  <a:cubicBezTo>
                    <a:pt x="395112" y="195242"/>
                    <a:pt x="477977" y="291741"/>
                    <a:pt x="455429" y="324211"/>
                  </a:cubicBezTo>
                  <a:cubicBezTo>
                    <a:pt x="432922" y="356681"/>
                    <a:pt x="313543" y="312820"/>
                    <a:pt x="188779" y="226251"/>
                  </a:cubicBezTo>
                  <a:cubicBezTo>
                    <a:pt x="64016" y="139677"/>
                    <a:pt x="-18849" y="43174"/>
                    <a:pt x="3699" y="1070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02" name="Google Shape;202;p6"/>
          <p:cNvGrpSpPr/>
          <p:nvPr/>
        </p:nvGrpSpPr>
        <p:grpSpPr>
          <a:xfrm flipH="1">
            <a:off x="34725" y="251265"/>
            <a:ext cx="1847185" cy="1054735"/>
            <a:chOff x="6220591" y="624724"/>
            <a:chExt cx="1359724" cy="776397"/>
          </a:xfrm>
        </p:grpSpPr>
        <p:sp>
          <p:nvSpPr>
            <p:cNvPr id="203" name="Google Shape;203;p6"/>
            <p:cNvSpPr/>
            <p:nvPr/>
          </p:nvSpPr>
          <p:spPr>
            <a:xfrm>
              <a:off x="6220591" y="624724"/>
              <a:ext cx="1359724" cy="686349"/>
            </a:xfrm>
            <a:custGeom>
              <a:avLst/>
              <a:gdLst/>
              <a:ahLst/>
              <a:cxnLst/>
              <a:rect l="l" t="t" r="r" b="b"/>
              <a:pathLst>
                <a:path w="1359724" h="686349" extrusionOk="0">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4" name="Google Shape;204;p6"/>
            <p:cNvSpPr/>
            <p:nvPr/>
          </p:nvSpPr>
          <p:spPr>
            <a:xfrm>
              <a:off x="6284859" y="984273"/>
              <a:ext cx="1295270" cy="416848"/>
            </a:xfrm>
            <a:custGeom>
              <a:avLst/>
              <a:gdLst/>
              <a:ahLst/>
              <a:cxnLst/>
              <a:rect l="l" t="t" r="r" b="b"/>
              <a:pathLst>
                <a:path w="1295270" h="416848" extrusionOk="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5" name="Google Shape;205;p6"/>
            <p:cNvSpPr/>
            <p:nvPr/>
          </p:nvSpPr>
          <p:spPr>
            <a:xfrm>
              <a:off x="6642623" y="1101719"/>
              <a:ext cx="579706" cy="181954"/>
            </a:xfrm>
            <a:custGeom>
              <a:avLst/>
              <a:gdLst/>
              <a:ahLst/>
              <a:cxnLst/>
              <a:rect l="l" t="t" r="r" b="b"/>
              <a:pathLst>
                <a:path w="579706" h="181954" extrusionOk="0">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06" name="Google Shape;206;p6"/>
          <p:cNvSpPr/>
          <p:nvPr/>
        </p:nvSpPr>
        <p:spPr>
          <a:xfrm flipH="1">
            <a:off x="4383378" y="2547555"/>
            <a:ext cx="359399" cy="359389"/>
          </a:xfrm>
          <a:custGeom>
            <a:avLst/>
            <a:gdLst/>
            <a:ahLst/>
            <a:cxnLst/>
            <a:rect l="l" t="t" r="r" b="b"/>
            <a:pathLst>
              <a:path w="264751" h="264743" extrusionOk="0">
                <a:moveTo>
                  <a:pt x="0" y="132163"/>
                </a:moveTo>
                <a:lnTo>
                  <a:pt x="132580" y="0"/>
                </a:lnTo>
                <a:lnTo>
                  <a:pt x="264752" y="132580"/>
                </a:lnTo>
                <a:lnTo>
                  <a:pt x="132176" y="264743"/>
                </a:lnTo>
                <a:lnTo>
                  <a:pt x="0" y="132163"/>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7" name="Google Shape;207;p6"/>
          <p:cNvSpPr/>
          <p:nvPr/>
        </p:nvSpPr>
        <p:spPr>
          <a:xfrm flipH="1">
            <a:off x="11091434" y="859395"/>
            <a:ext cx="417626" cy="417632"/>
          </a:xfrm>
          <a:custGeom>
            <a:avLst/>
            <a:gdLst/>
            <a:ahLst/>
            <a:cxnLst/>
            <a:rect l="l" t="t" r="r" b="b"/>
            <a:pathLst>
              <a:path w="264739" h="264743" extrusionOk="0">
                <a:moveTo>
                  <a:pt x="0" y="132163"/>
                </a:moveTo>
                <a:lnTo>
                  <a:pt x="132580" y="0"/>
                </a:lnTo>
                <a:lnTo>
                  <a:pt x="264739" y="132580"/>
                </a:lnTo>
                <a:lnTo>
                  <a:pt x="132163" y="264743"/>
                </a:lnTo>
                <a:lnTo>
                  <a:pt x="0" y="132163"/>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8" name="Google Shape;208;p6"/>
          <p:cNvSpPr/>
          <p:nvPr/>
        </p:nvSpPr>
        <p:spPr>
          <a:xfrm flipH="1">
            <a:off x="1589996" y="335161"/>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09" name="Google Shape;209;p6"/>
          <p:cNvGrpSpPr/>
          <p:nvPr/>
        </p:nvGrpSpPr>
        <p:grpSpPr>
          <a:xfrm rot="-3039638" flipH="1">
            <a:off x="544803" y="5077234"/>
            <a:ext cx="1382219" cy="789242"/>
            <a:chOff x="6220591" y="624724"/>
            <a:chExt cx="1359724" cy="776397"/>
          </a:xfrm>
        </p:grpSpPr>
        <p:sp>
          <p:nvSpPr>
            <p:cNvPr id="210" name="Google Shape;210;p6"/>
            <p:cNvSpPr/>
            <p:nvPr/>
          </p:nvSpPr>
          <p:spPr>
            <a:xfrm>
              <a:off x="6220591" y="624724"/>
              <a:ext cx="1359724" cy="686349"/>
            </a:xfrm>
            <a:custGeom>
              <a:avLst/>
              <a:gdLst/>
              <a:ahLst/>
              <a:cxnLst/>
              <a:rect l="l" t="t" r="r" b="b"/>
              <a:pathLst>
                <a:path w="1359724" h="686349" extrusionOk="0">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1" name="Google Shape;211;p6"/>
            <p:cNvSpPr/>
            <p:nvPr/>
          </p:nvSpPr>
          <p:spPr>
            <a:xfrm>
              <a:off x="6284859" y="984273"/>
              <a:ext cx="1295270" cy="416848"/>
            </a:xfrm>
            <a:custGeom>
              <a:avLst/>
              <a:gdLst/>
              <a:ahLst/>
              <a:cxnLst/>
              <a:rect l="l" t="t" r="r" b="b"/>
              <a:pathLst>
                <a:path w="1295270" h="416848" extrusionOk="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2" name="Google Shape;212;p6"/>
            <p:cNvSpPr/>
            <p:nvPr/>
          </p:nvSpPr>
          <p:spPr>
            <a:xfrm>
              <a:off x="6642623" y="1101719"/>
              <a:ext cx="579706" cy="181954"/>
            </a:xfrm>
            <a:custGeom>
              <a:avLst/>
              <a:gdLst/>
              <a:ahLst/>
              <a:cxnLst/>
              <a:rect l="l" t="t" r="r" b="b"/>
              <a:pathLst>
                <a:path w="579706" h="181954" extrusionOk="0">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13" name="Google Shape;213;p6"/>
          <p:cNvSpPr/>
          <p:nvPr/>
        </p:nvSpPr>
        <p:spPr>
          <a:xfrm flipH="1">
            <a:off x="1592071" y="5808861"/>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4" name="Google Shape;214;p6"/>
          <p:cNvSpPr/>
          <p:nvPr/>
        </p:nvSpPr>
        <p:spPr>
          <a:xfrm flipH="1">
            <a:off x="494528" y="6236355"/>
            <a:ext cx="359399" cy="359389"/>
          </a:xfrm>
          <a:custGeom>
            <a:avLst/>
            <a:gdLst/>
            <a:ahLst/>
            <a:cxnLst/>
            <a:rect l="l" t="t" r="r" b="b"/>
            <a:pathLst>
              <a:path w="264751" h="264743" extrusionOk="0">
                <a:moveTo>
                  <a:pt x="0" y="132163"/>
                </a:moveTo>
                <a:lnTo>
                  <a:pt x="132580" y="0"/>
                </a:lnTo>
                <a:lnTo>
                  <a:pt x="264752" y="132580"/>
                </a:lnTo>
                <a:lnTo>
                  <a:pt x="132176" y="264743"/>
                </a:lnTo>
                <a:lnTo>
                  <a:pt x="0" y="132163"/>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our boxes">
  <p:cSld name="CUSTOM_1">
    <p:spTree>
      <p:nvGrpSpPr>
        <p:cNvPr id="1" name="Shape 215"/>
        <p:cNvGrpSpPr/>
        <p:nvPr/>
      </p:nvGrpSpPr>
      <p:grpSpPr>
        <a:xfrm>
          <a:off x="0" y="0"/>
          <a:ext cx="0" cy="0"/>
          <a:chOff x="0" y="0"/>
          <a:chExt cx="0" cy="0"/>
        </a:xfrm>
      </p:grpSpPr>
      <p:sp>
        <p:nvSpPr>
          <p:cNvPr id="216" name="Google Shape;216;p7"/>
          <p:cNvSpPr txBox="1">
            <a:spLocks noGrp="1"/>
          </p:cNvSpPr>
          <p:nvPr>
            <p:ph type="title"/>
          </p:nvPr>
        </p:nvSpPr>
        <p:spPr>
          <a:xfrm>
            <a:off x="444675" y="577600"/>
            <a:ext cx="8221500" cy="955800"/>
          </a:xfrm>
          <a:prstGeom prst="rect">
            <a:avLst/>
          </a:prstGeom>
        </p:spPr>
        <p:txBody>
          <a:bodyPr spcFirstLastPara="1" wrap="square" lIns="121900" tIns="121900" rIns="121900" bIns="121900" anchor="ctr" anchorCtr="0">
            <a:normAutofit/>
          </a:bodyPr>
          <a:lstStyle>
            <a:lvl1pPr lvl="0"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a:endParaRPr/>
          </a:p>
        </p:txBody>
      </p:sp>
      <p:sp>
        <p:nvSpPr>
          <p:cNvPr id="217" name="Google Shape;217;p7"/>
          <p:cNvSpPr txBox="1">
            <a:spLocks noGrp="1"/>
          </p:cNvSpPr>
          <p:nvPr>
            <p:ph type="subTitle" idx="1"/>
          </p:nvPr>
        </p:nvSpPr>
        <p:spPr>
          <a:xfrm>
            <a:off x="1063797" y="1953000"/>
            <a:ext cx="3497400" cy="7170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2200"/>
              <a:buNone/>
              <a:defRPr b="1">
                <a:solidFill>
                  <a:schemeClr val="accent3"/>
                </a:solidFill>
                <a:latin typeface="Poppins"/>
                <a:ea typeface="Poppins"/>
                <a:cs typeface="Poppins"/>
                <a:sym typeface="Poppins"/>
              </a:defRPr>
            </a:lvl1pPr>
            <a:lvl2pPr lvl="1" algn="ctr" rtl="0">
              <a:lnSpc>
                <a:spcPct val="100000"/>
              </a:lnSpc>
              <a:spcBef>
                <a:spcPts val="0"/>
              </a:spcBef>
              <a:spcAft>
                <a:spcPts val="0"/>
              </a:spcAft>
              <a:buSzPts val="2200"/>
              <a:buNone/>
              <a:defRPr/>
            </a:lvl2pPr>
            <a:lvl3pPr lvl="2" algn="ctr" rtl="0">
              <a:lnSpc>
                <a:spcPct val="100000"/>
              </a:lnSpc>
              <a:spcBef>
                <a:spcPts val="0"/>
              </a:spcBef>
              <a:spcAft>
                <a:spcPts val="0"/>
              </a:spcAft>
              <a:buSzPts val="2200"/>
              <a:buNone/>
              <a:defRPr/>
            </a:lvl3pPr>
            <a:lvl4pPr lvl="3" algn="ctr" rtl="0">
              <a:lnSpc>
                <a:spcPct val="100000"/>
              </a:lnSpc>
              <a:spcBef>
                <a:spcPts val="0"/>
              </a:spcBef>
              <a:spcAft>
                <a:spcPts val="0"/>
              </a:spcAft>
              <a:buSzPts val="2200"/>
              <a:buNone/>
              <a:defRPr/>
            </a:lvl4pPr>
            <a:lvl5pPr lvl="4" algn="ctr" rtl="0">
              <a:lnSpc>
                <a:spcPct val="100000"/>
              </a:lnSpc>
              <a:spcBef>
                <a:spcPts val="0"/>
              </a:spcBef>
              <a:spcAft>
                <a:spcPts val="0"/>
              </a:spcAft>
              <a:buSzPts val="2200"/>
              <a:buNone/>
              <a:defRPr/>
            </a:lvl5pPr>
            <a:lvl6pPr lvl="5" algn="ctr" rtl="0">
              <a:lnSpc>
                <a:spcPct val="100000"/>
              </a:lnSpc>
              <a:spcBef>
                <a:spcPts val="0"/>
              </a:spcBef>
              <a:spcAft>
                <a:spcPts val="0"/>
              </a:spcAft>
              <a:buSzPts val="2200"/>
              <a:buNone/>
              <a:defRPr/>
            </a:lvl6pPr>
            <a:lvl7pPr lvl="6" algn="ctr" rtl="0">
              <a:lnSpc>
                <a:spcPct val="100000"/>
              </a:lnSpc>
              <a:spcBef>
                <a:spcPts val="0"/>
              </a:spcBef>
              <a:spcAft>
                <a:spcPts val="0"/>
              </a:spcAft>
              <a:buSzPts val="2200"/>
              <a:buNone/>
              <a:defRPr/>
            </a:lvl7pPr>
            <a:lvl8pPr lvl="7" algn="ctr" rtl="0">
              <a:lnSpc>
                <a:spcPct val="100000"/>
              </a:lnSpc>
              <a:spcBef>
                <a:spcPts val="0"/>
              </a:spcBef>
              <a:spcAft>
                <a:spcPts val="0"/>
              </a:spcAft>
              <a:buSzPts val="2200"/>
              <a:buNone/>
              <a:defRPr/>
            </a:lvl8pPr>
            <a:lvl9pPr lvl="8" algn="ctr" rtl="0">
              <a:lnSpc>
                <a:spcPct val="100000"/>
              </a:lnSpc>
              <a:spcBef>
                <a:spcPts val="0"/>
              </a:spcBef>
              <a:spcAft>
                <a:spcPts val="0"/>
              </a:spcAft>
              <a:buSzPts val="2200"/>
              <a:buNone/>
              <a:defRPr/>
            </a:lvl9pPr>
          </a:lstStyle>
          <a:p>
            <a:endParaRPr/>
          </a:p>
        </p:txBody>
      </p:sp>
      <p:sp>
        <p:nvSpPr>
          <p:cNvPr id="218" name="Google Shape;218;p7"/>
          <p:cNvSpPr txBox="1">
            <a:spLocks noGrp="1"/>
          </p:cNvSpPr>
          <p:nvPr>
            <p:ph type="body" idx="2"/>
          </p:nvPr>
        </p:nvSpPr>
        <p:spPr>
          <a:xfrm>
            <a:off x="1063829" y="2517456"/>
            <a:ext cx="3497400" cy="1297800"/>
          </a:xfrm>
          <a:prstGeom prst="rect">
            <a:avLst/>
          </a:prstGeom>
        </p:spPr>
        <p:txBody>
          <a:bodyPr spcFirstLastPara="1" wrap="square" lIns="121900" tIns="121900" rIns="121900" bIns="121900" anchor="t" anchorCtr="0">
            <a:normAutofit/>
          </a:bodyPr>
          <a:lstStyle>
            <a:lvl1pPr marL="457200" lvl="0" indent="-355600" rtl="0">
              <a:lnSpc>
                <a:spcPct val="95000"/>
              </a:lnSpc>
              <a:spcBef>
                <a:spcPts val="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219" name="Google Shape;219;p7"/>
          <p:cNvSpPr txBox="1">
            <a:spLocks noGrp="1"/>
          </p:cNvSpPr>
          <p:nvPr>
            <p:ph type="subTitle" idx="3"/>
          </p:nvPr>
        </p:nvSpPr>
        <p:spPr>
          <a:xfrm>
            <a:off x="5168585" y="1953000"/>
            <a:ext cx="3497400" cy="7170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2200"/>
              <a:buNone/>
              <a:defRPr b="1">
                <a:solidFill>
                  <a:schemeClr val="accent3"/>
                </a:solidFill>
                <a:latin typeface="Poppins"/>
                <a:ea typeface="Poppins"/>
                <a:cs typeface="Poppins"/>
                <a:sym typeface="Poppins"/>
              </a:defRPr>
            </a:lvl1pPr>
            <a:lvl2pPr lvl="1" algn="ctr" rtl="0">
              <a:lnSpc>
                <a:spcPct val="100000"/>
              </a:lnSpc>
              <a:spcBef>
                <a:spcPts val="0"/>
              </a:spcBef>
              <a:spcAft>
                <a:spcPts val="0"/>
              </a:spcAft>
              <a:buSzPts val="2200"/>
              <a:buNone/>
              <a:defRPr/>
            </a:lvl2pPr>
            <a:lvl3pPr lvl="2" algn="ctr" rtl="0">
              <a:lnSpc>
                <a:spcPct val="100000"/>
              </a:lnSpc>
              <a:spcBef>
                <a:spcPts val="0"/>
              </a:spcBef>
              <a:spcAft>
                <a:spcPts val="0"/>
              </a:spcAft>
              <a:buSzPts val="2200"/>
              <a:buNone/>
              <a:defRPr/>
            </a:lvl3pPr>
            <a:lvl4pPr lvl="3" algn="ctr" rtl="0">
              <a:lnSpc>
                <a:spcPct val="100000"/>
              </a:lnSpc>
              <a:spcBef>
                <a:spcPts val="0"/>
              </a:spcBef>
              <a:spcAft>
                <a:spcPts val="0"/>
              </a:spcAft>
              <a:buSzPts val="2200"/>
              <a:buNone/>
              <a:defRPr/>
            </a:lvl4pPr>
            <a:lvl5pPr lvl="4" algn="ctr" rtl="0">
              <a:lnSpc>
                <a:spcPct val="100000"/>
              </a:lnSpc>
              <a:spcBef>
                <a:spcPts val="0"/>
              </a:spcBef>
              <a:spcAft>
                <a:spcPts val="0"/>
              </a:spcAft>
              <a:buSzPts val="2200"/>
              <a:buNone/>
              <a:defRPr/>
            </a:lvl5pPr>
            <a:lvl6pPr lvl="5" algn="ctr" rtl="0">
              <a:lnSpc>
                <a:spcPct val="100000"/>
              </a:lnSpc>
              <a:spcBef>
                <a:spcPts val="0"/>
              </a:spcBef>
              <a:spcAft>
                <a:spcPts val="0"/>
              </a:spcAft>
              <a:buSzPts val="2200"/>
              <a:buNone/>
              <a:defRPr/>
            </a:lvl6pPr>
            <a:lvl7pPr lvl="6" algn="ctr" rtl="0">
              <a:lnSpc>
                <a:spcPct val="100000"/>
              </a:lnSpc>
              <a:spcBef>
                <a:spcPts val="0"/>
              </a:spcBef>
              <a:spcAft>
                <a:spcPts val="0"/>
              </a:spcAft>
              <a:buSzPts val="2200"/>
              <a:buNone/>
              <a:defRPr/>
            </a:lvl7pPr>
            <a:lvl8pPr lvl="7" algn="ctr" rtl="0">
              <a:lnSpc>
                <a:spcPct val="100000"/>
              </a:lnSpc>
              <a:spcBef>
                <a:spcPts val="0"/>
              </a:spcBef>
              <a:spcAft>
                <a:spcPts val="0"/>
              </a:spcAft>
              <a:buSzPts val="2200"/>
              <a:buNone/>
              <a:defRPr/>
            </a:lvl8pPr>
            <a:lvl9pPr lvl="8" algn="ctr" rtl="0">
              <a:lnSpc>
                <a:spcPct val="100000"/>
              </a:lnSpc>
              <a:spcBef>
                <a:spcPts val="0"/>
              </a:spcBef>
              <a:spcAft>
                <a:spcPts val="0"/>
              </a:spcAft>
              <a:buSzPts val="2200"/>
              <a:buNone/>
              <a:defRPr/>
            </a:lvl9pPr>
          </a:lstStyle>
          <a:p>
            <a:endParaRPr/>
          </a:p>
        </p:txBody>
      </p:sp>
      <p:sp>
        <p:nvSpPr>
          <p:cNvPr id="220" name="Google Shape;220;p7"/>
          <p:cNvSpPr txBox="1">
            <a:spLocks noGrp="1"/>
          </p:cNvSpPr>
          <p:nvPr>
            <p:ph type="body" idx="4"/>
          </p:nvPr>
        </p:nvSpPr>
        <p:spPr>
          <a:xfrm>
            <a:off x="5168623" y="2517456"/>
            <a:ext cx="3497400" cy="1297800"/>
          </a:xfrm>
          <a:prstGeom prst="rect">
            <a:avLst/>
          </a:prstGeom>
        </p:spPr>
        <p:txBody>
          <a:bodyPr spcFirstLastPara="1" wrap="square" lIns="121900" tIns="121900" rIns="121900" bIns="121900" anchor="t" anchorCtr="0">
            <a:normAutofit/>
          </a:bodyPr>
          <a:lstStyle>
            <a:lvl1pPr marL="457200" lvl="0" indent="-355600" rtl="0">
              <a:lnSpc>
                <a:spcPct val="95000"/>
              </a:lnSpc>
              <a:spcBef>
                <a:spcPts val="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221" name="Google Shape;221;p7"/>
          <p:cNvSpPr txBox="1">
            <a:spLocks noGrp="1"/>
          </p:cNvSpPr>
          <p:nvPr>
            <p:ph type="subTitle" idx="5"/>
          </p:nvPr>
        </p:nvSpPr>
        <p:spPr>
          <a:xfrm>
            <a:off x="1063724" y="4418146"/>
            <a:ext cx="3497400" cy="7170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2200"/>
              <a:buNone/>
              <a:defRPr b="1">
                <a:solidFill>
                  <a:schemeClr val="accent3"/>
                </a:solidFill>
                <a:latin typeface="Poppins"/>
                <a:ea typeface="Poppins"/>
                <a:cs typeface="Poppins"/>
                <a:sym typeface="Poppins"/>
              </a:defRPr>
            </a:lvl1pPr>
            <a:lvl2pPr lvl="1" algn="ctr" rtl="0">
              <a:lnSpc>
                <a:spcPct val="100000"/>
              </a:lnSpc>
              <a:spcBef>
                <a:spcPts val="0"/>
              </a:spcBef>
              <a:spcAft>
                <a:spcPts val="0"/>
              </a:spcAft>
              <a:buSzPts val="2200"/>
              <a:buNone/>
              <a:defRPr/>
            </a:lvl2pPr>
            <a:lvl3pPr lvl="2" algn="ctr" rtl="0">
              <a:lnSpc>
                <a:spcPct val="100000"/>
              </a:lnSpc>
              <a:spcBef>
                <a:spcPts val="0"/>
              </a:spcBef>
              <a:spcAft>
                <a:spcPts val="0"/>
              </a:spcAft>
              <a:buSzPts val="2200"/>
              <a:buNone/>
              <a:defRPr/>
            </a:lvl3pPr>
            <a:lvl4pPr lvl="3" algn="ctr" rtl="0">
              <a:lnSpc>
                <a:spcPct val="100000"/>
              </a:lnSpc>
              <a:spcBef>
                <a:spcPts val="0"/>
              </a:spcBef>
              <a:spcAft>
                <a:spcPts val="0"/>
              </a:spcAft>
              <a:buSzPts val="2200"/>
              <a:buNone/>
              <a:defRPr/>
            </a:lvl4pPr>
            <a:lvl5pPr lvl="4" algn="ctr" rtl="0">
              <a:lnSpc>
                <a:spcPct val="100000"/>
              </a:lnSpc>
              <a:spcBef>
                <a:spcPts val="0"/>
              </a:spcBef>
              <a:spcAft>
                <a:spcPts val="0"/>
              </a:spcAft>
              <a:buSzPts val="2200"/>
              <a:buNone/>
              <a:defRPr/>
            </a:lvl5pPr>
            <a:lvl6pPr lvl="5" algn="ctr" rtl="0">
              <a:lnSpc>
                <a:spcPct val="100000"/>
              </a:lnSpc>
              <a:spcBef>
                <a:spcPts val="0"/>
              </a:spcBef>
              <a:spcAft>
                <a:spcPts val="0"/>
              </a:spcAft>
              <a:buSzPts val="2200"/>
              <a:buNone/>
              <a:defRPr/>
            </a:lvl6pPr>
            <a:lvl7pPr lvl="6" algn="ctr" rtl="0">
              <a:lnSpc>
                <a:spcPct val="100000"/>
              </a:lnSpc>
              <a:spcBef>
                <a:spcPts val="0"/>
              </a:spcBef>
              <a:spcAft>
                <a:spcPts val="0"/>
              </a:spcAft>
              <a:buSzPts val="2200"/>
              <a:buNone/>
              <a:defRPr/>
            </a:lvl7pPr>
            <a:lvl8pPr lvl="7" algn="ctr" rtl="0">
              <a:lnSpc>
                <a:spcPct val="100000"/>
              </a:lnSpc>
              <a:spcBef>
                <a:spcPts val="0"/>
              </a:spcBef>
              <a:spcAft>
                <a:spcPts val="0"/>
              </a:spcAft>
              <a:buSzPts val="2200"/>
              <a:buNone/>
              <a:defRPr/>
            </a:lvl8pPr>
            <a:lvl9pPr lvl="8" algn="ctr" rtl="0">
              <a:lnSpc>
                <a:spcPct val="100000"/>
              </a:lnSpc>
              <a:spcBef>
                <a:spcPts val="0"/>
              </a:spcBef>
              <a:spcAft>
                <a:spcPts val="0"/>
              </a:spcAft>
              <a:buSzPts val="2200"/>
              <a:buNone/>
              <a:defRPr/>
            </a:lvl9pPr>
          </a:lstStyle>
          <a:p>
            <a:endParaRPr/>
          </a:p>
        </p:txBody>
      </p:sp>
      <p:sp>
        <p:nvSpPr>
          <p:cNvPr id="222" name="Google Shape;222;p7"/>
          <p:cNvSpPr txBox="1">
            <a:spLocks noGrp="1"/>
          </p:cNvSpPr>
          <p:nvPr>
            <p:ph type="body" idx="6"/>
          </p:nvPr>
        </p:nvSpPr>
        <p:spPr>
          <a:xfrm>
            <a:off x="1063768" y="4982602"/>
            <a:ext cx="3497400" cy="1297800"/>
          </a:xfrm>
          <a:prstGeom prst="rect">
            <a:avLst/>
          </a:prstGeom>
        </p:spPr>
        <p:txBody>
          <a:bodyPr spcFirstLastPara="1" wrap="square" lIns="121900" tIns="121900" rIns="121900" bIns="121900" anchor="t" anchorCtr="0">
            <a:normAutofit/>
          </a:bodyPr>
          <a:lstStyle>
            <a:lvl1pPr marL="457200" lvl="0" indent="-355600" rtl="0">
              <a:lnSpc>
                <a:spcPct val="95000"/>
              </a:lnSpc>
              <a:spcBef>
                <a:spcPts val="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223" name="Google Shape;223;p7"/>
          <p:cNvSpPr txBox="1">
            <a:spLocks noGrp="1"/>
          </p:cNvSpPr>
          <p:nvPr>
            <p:ph type="body" idx="7"/>
          </p:nvPr>
        </p:nvSpPr>
        <p:spPr>
          <a:xfrm>
            <a:off x="5168563" y="4982602"/>
            <a:ext cx="3497400" cy="1297800"/>
          </a:xfrm>
          <a:prstGeom prst="rect">
            <a:avLst/>
          </a:prstGeom>
        </p:spPr>
        <p:txBody>
          <a:bodyPr spcFirstLastPara="1" wrap="square" lIns="121900" tIns="121900" rIns="121900" bIns="121900" anchor="t" anchorCtr="0">
            <a:normAutofit/>
          </a:bodyPr>
          <a:lstStyle>
            <a:lvl1pPr marL="457200" lvl="0" indent="-355600" rtl="0">
              <a:lnSpc>
                <a:spcPct val="95000"/>
              </a:lnSpc>
              <a:spcBef>
                <a:spcPts val="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224" name="Google Shape;224;p7"/>
          <p:cNvSpPr txBox="1">
            <a:spLocks noGrp="1"/>
          </p:cNvSpPr>
          <p:nvPr>
            <p:ph type="subTitle" idx="8"/>
          </p:nvPr>
        </p:nvSpPr>
        <p:spPr>
          <a:xfrm>
            <a:off x="5168525" y="4418146"/>
            <a:ext cx="3497400" cy="7170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2200"/>
              <a:buNone/>
              <a:defRPr b="1">
                <a:solidFill>
                  <a:schemeClr val="accent3"/>
                </a:solidFill>
                <a:latin typeface="Poppins"/>
                <a:ea typeface="Poppins"/>
                <a:cs typeface="Poppins"/>
                <a:sym typeface="Poppins"/>
              </a:defRPr>
            </a:lvl1pPr>
            <a:lvl2pPr lvl="1" algn="ctr" rtl="0">
              <a:lnSpc>
                <a:spcPct val="100000"/>
              </a:lnSpc>
              <a:spcBef>
                <a:spcPts val="0"/>
              </a:spcBef>
              <a:spcAft>
                <a:spcPts val="0"/>
              </a:spcAft>
              <a:buSzPts val="2200"/>
              <a:buNone/>
              <a:defRPr/>
            </a:lvl2pPr>
            <a:lvl3pPr lvl="2" algn="ctr" rtl="0">
              <a:lnSpc>
                <a:spcPct val="100000"/>
              </a:lnSpc>
              <a:spcBef>
                <a:spcPts val="0"/>
              </a:spcBef>
              <a:spcAft>
                <a:spcPts val="0"/>
              </a:spcAft>
              <a:buSzPts val="2200"/>
              <a:buNone/>
              <a:defRPr/>
            </a:lvl3pPr>
            <a:lvl4pPr lvl="3" algn="ctr" rtl="0">
              <a:lnSpc>
                <a:spcPct val="100000"/>
              </a:lnSpc>
              <a:spcBef>
                <a:spcPts val="0"/>
              </a:spcBef>
              <a:spcAft>
                <a:spcPts val="0"/>
              </a:spcAft>
              <a:buSzPts val="2200"/>
              <a:buNone/>
              <a:defRPr/>
            </a:lvl4pPr>
            <a:lvl5pPr lvl="4" algn="ctr" rtl="0">
              <a:lnSpc>
                <a:spcPct val="100000"/>
              </a:lnSpc>
              <a:spcBef>
                <a:spcPts val="0"/>
              </a:spcBef>
              <a:spcAft>
                <a:spcPts val="0"/>
              </a:spcAft>
              <a:buSzPts val="2200"/>
              <a:buNone/>
              <a:defRPr/>
            </a:lvl5pPr>
            <a:lvl6pPr lvl="5" algn="ctr" rtl="0">
              <a:lnSpc>
                <a:spcPct val="100000"/>
              </a:lnSpc>
              <a:spcBef>
                <a:spcPts val="0"/>
              </a:spcBef>
              <a:spcAft>
                <a:spcPts val="0"/>
              </a:spcAft>
              <a:buSzPts val="2200"/>
              <a:buNone/>
              <a:defRPr/>
            </a:lvl6pPr>
            <a:lvl7pPr lvl="6" algn="ctr" rtl="0">
              <a:lnSpc>
                <a:spcPct val="100000"/>
              </a:lnSpc>
              <a:spcBef>
                <a:spcPts val="0"/>
              </a:spcBef>
              <a:spcAft>
                <a:spcPts val="0"/>
              </a:spcAft>
              <a:buSzPts val="2200"/>
              <a:buNone/>
              <a:defRPr/>
            </a:lvl7pPr>
            <a:lvl8pPr lvl="7" algn="ctr" rtl="0">
              <a:lnSpc>
                <a:spcPct val="100000"/>
              </a:lnSpc>
              <a:spcBef>
                <a:spcPts val="0"/>
              </a:spcBef>
              <a:spcAft>
                <a:spcPts val="0"/>
              </a:spcAft>
              <a:buSzPts val="2200"/>
              <a:buNone/>
              <a:defRPr/>
            </a:lvl8pPr>
            <a:lvl9pPr lvl="8" algn="ctr" rtl="0">
              <a:lnSpc>
                <a:spcPct val="100000"/>
              </a:lnSpc>
              <a:spcBef>
                <a:spcPts val="0"/>
              </a:spcBef>
              <a:spcAft>
                <a:spcPts val="0"/>
              </a:spcAft>
              <a:buSzPts val="2200"/>
              <a:buNone/>
              <a:defRPr/>
            </a:lvl9pPr>
          </a:lstStyle>
          <a:p>
            <a:endParaRPr/>
          </a:p>
        </p:txBody>
      </p:sp>
      <p:sp>
        <p:nvSpPr>
          <p:cNvPr id="225" name="Google Shape;225;p7"/>
          <p:cNvSpPr/>
          <p:nvPr/>
        </p:nvSpPr>
        <p:spPr>
          <a:xfrm>
            <a:off x="8757462" y="5481679"/>
            <a:ext cx="1110354" cy="1110357"/>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26" name="Google Shape;226;p7"/>
          <p:cNvSpPr/>
          <p:nvPr/>
        </p:nvSpPr>
        <p:spPr>
          <a:xfrm>
            <a:off x="8547825" y="692699"/>
            <a:ext cx="1752680" cy="1752686"/>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227" name="Google Shape;227;p7"/>
          <p:cNvGrpSpPr/>
          <p:nvPr/>
        </p:nvGrpSpPr>
        <p:grpSpPr>
          <a:xfrm>
            <a:off x="9036830" y="2270073"/>
            <a:ext cx="2597891" cy="2597879"/>
            <a:chOff x="4616075" y="1332525"/>
            <a:chExt cx="1915566" cy="1881022"/>
          </a:xfrm>
        </p:grpSpPr>
        <p:sp>
          <p:nvSpPr>
            <p:cNvPr id="228" name="Google Shape;228;p7"/>
            <p:cNvSpPr/>
            <p:nvPr/>
          </p:nvSpPr>
          <p:spPr>
            <a:xfrm>
              <a:off x="4616077" y="1332525"/>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9" name="Google Shape;229;p7"/>
            <p:cNvSpPr/>
            <p:nvPr/>
          </p:nvSpPr>
          <p:spPr>
            <a:xfrm>
              <a:off x="4616077" y="1645356"/>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0" name="Google Shape;230;p7"/>
            <p:cNvSpPr/>
            <p:nvPr/>
          </p:nvSpPr>
          <p:spPr>
            <a:xfrm>
              <a:off x="4616077" y="1958183"/>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1" name="Google Shape;231;p7"/>
            <p:cNvSpPr/>
            <p:nvPr/>
          </p:nvSpPr>
          <p:spPr>
            <a:xfrm>
              <a:off x="4616077" y="2271014"/>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2" name="Google Shape;232;p7"/>
            <p:cNvSpPr/>
            <p:nvPr/>
          </p:nvSpPr>
          <p:spPr>
            <a:xfrm>
              <a:off x="4616077" y="2583841"/>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3" name="Google Shape;233;p7"/>
            <p:cNvSpPr/>
            <p:nvPr/>
          </p:nvSpPr>
          <p:spPr>
            <a:xfrm>
              <a:off x="4616077" y="2896672"/>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4" name="Google Shape;234;p7"/>
            <p:cNvSpPr/>
            <p:nvPr/>
          </p:nvSpPr>
          <p:spPr>
            <a:xfrm>
              <a:off x="4616077" y="3209499"/>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5" name="Google Shape;235;p7"/>
            <p:cNvSpPr/>
            <p:nvPr/>
          </p:nvSpPr>
          <p:spPr>
            <a:xfrm>
              <a:off x="461607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6" name="Google Shape;236;p7"/>
            <p:cNvSpPr/>
            <p:nvPr/>
          </p:nvSpPr>
          <p:spPr>
            <a:xfrm>
              <a:off x="4941627"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7" name="Google Shape;237;p7"/>
            <p:cNvSpPr/>
            <p:nvPr/>
          </p:nvSpPr>
          <p:spPr>
            <a:xfrm>
              <a:off x="5256733"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8" name="Google Shape;238;p7"/>
            <p:cNvSpPr/>
            <p:nvPr/>
          </p:nvSpPr>
          <p:spPr>
            <a:xfrm>
              <a:off x="5571839"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9" name="Google Shape;239;p7"/>
            <p:cNvSpPr/>
            <p:nvPr/>
          </p:nvSpPr>
          <p:spPr>
            <a:xfrm>
              <a:off x="588694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0" name="Google Shape;240;p7"/>
            <p:cNvSpPr/>
            <p:nvPr/>
          </p:nvSpPr>
          <p:spPr>
            <a:xfrm>
              <a:off x="6202051"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1" name="Google Shape;241;p7"/>
            <p:cNvSpPr/>
            <p:nvPr/>
          </p:nvSpPr>
          <p:spPr>
            <a:xfrm>
              <a:off x="6527594"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42" name="Google Shape;242;p7"/>
          <p:cNvGrpSpPr/>
          <p:nvPr/>
        </p:nvGrpSpPr>
        <p:grpSpPr>
          <a:xfrm>
            <a:off x="8677795" y="2763882"/>
            <a:ext cx="891613" cy="650098"/>
            <a:chOff x="4468725" y="937901"/>
            <a:chExt cx="656322" cy="478541"/>
          </a:xfrm>
        </p:grpSpPr>
        <p:sp>
          <p:nvSpPr>
            <p:cNvPr id="243" name="Google Shape;243;p7"/>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4" name="Google Shape;244;p7"/>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5" name="Google Shape;245;p7"/>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46" name="Google Shape;246;p7"/>
          <p:cNvGrpSpPr/>
          <p:nvPr/>
        </p:nvGrpSpPr>
        <p:grpSpPr>
          <a:xfrm>
            <a:off x="10762214" y="5395122"/>
            <a:ext cx="712775" cy="873752"/>
            <a:chOff x="6197557" y="3002680"/>
            <a:chExt cx="524678" cy="643174"/>
          </a:xfrm>
        </p:grpSpPr>
        <p:sp>
          <p:nvSpPr>
            <p:cNvPr id="247" name="Google Shape;247;p7"/>
            <p:cNvSpPr/>
            <p:nvPr/>
          </p:nvSpPr>
          <p:spPr>
            <a:xfrm>
              <a:off x="6248807" y="3002680"/>
              <a:ext cx="473428" cy="502222"/>
            </a:xfrm>
            <a:custGeom>
              <a:avLst/>
              <a:gdLst/>
              <a:ahLst/>
              <a:cxnLst/>
              <a:rect l="l" t="t" r="r" b="b"/>
              <a:pathLst>
                <a:path w="473428" h="502222" extrusionOk="0">
                  <a:moveTo>
                    <a:pt x="0" y="0"/>
                  </a:moveTo>
                  <a:lnTo>
                    <a:pt x="105089" y="324348"/>
                  </a:lnTo>
                  <a:lnTo>
                    <a:pt x="335549" y="502223"/>
                  </a:lnTo>
                  <a:lnTo>
                    <a:pt x="473428" y="454204"/>
                  </a:lnTo>
                  <a:lnTo>
                    <a:pt x="253696" y="119517"/>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8" name="Google Shape;248;p7"/>
            <p:cNvSpPr/>
            <p:nvPr/>
          </p:nvSpPr>
          <p:spPr>
            <a:xfrm>
              <a:off x="6197557" y="3002680"/>
              <a:ext cx="156338" cy="531243"/>
            </a:xfrm>
            <a:custGeom>
              <a:avLst/>
              <a:gdLst/>
              <a:ahLst/>
              <a:cxnLst/>
              <a:rect l="l" t="t" r="r" b="b"/>
              <a:pathLst>
                <a:path w="156338" h="531243" extrusionOk="0">
                  <a:moveTo>
                    <a:pt x="0" y="230658"/>
                  </a:moveTo>
                  <a:lnTo>
                    <a:pt x="51249" y="0"/>
                  </a:lnTo>
                  <a:lnTo>
                    <a:pt x="156339" y="324348"/>
                  </a:lnTo>
                  <a:lnTo>
                    <a:pt x="133467" y="531244"/>
                  </a:lnTo>
                  <a:lnTo>
                    <a:pt x="0" y="23065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9" name="Google Shape;249;p7"/>
            <p:cNvSpPr/>
            <p:nvPr/>
          </p:nvSpPr>
          <p:spPr>
            <a:xfrm>
              <a:off x="6312322" y="3195379"/>
              <a:ext cx="409913" cy="450475"/>
            </a:xfrm>
            <a:custGeom>
              <a:avLst/>
              <a:gdLst/>
              <a:ahLst/>
              <a:cxnLst/>
              <a:rect l="l" t="t" r="r" b="b"/>
              <a:pathLst>
                <a:path w="409913" h="450475" extrusionOk="0">
                  <a:moveTo>
                    <a:pt x="18702" y="338545"/>
                  </a:moveTo>
                  <a:lnTo>
                    <a:pt x="0" y="0"/>
                  </a:lnTo>
                  <a:lnTo>
                    <a:pt x="409913" y="261505"/>
                  </a:lnTo>
                  <a:lnTo>
                    <a:pt x="215968" y="450475"/>
                  </a:lnTo>
                  <a:lnTo>
                    <a:pt x="18702" y="3385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50" name="Google Shape;250;p7"/>
          <p:cNvGrpSpPr/>
          <p:nvPr/>
        </p:nvGrpSpPr>
        <p:grpSpPr>
          <a:xfrm>
            <a:off x="9655155" y="2846855"/>
            <a:ext cx="2286686" cy="2289823"/>
            <a:chOff x="4593392" y="1441589"/>
            <a:chExt cx="1683243" cy="1685552"/>
          </a:xfrm>
        </p:grpSpPr>
        <p:sp>
          <p:nvSpPr>
            <p:cNvPr id="251" name="Google Shape;251;p7"/>
            <p:cNvSpPr/>
            <p:nvPr/>
          </p:nvSpPr>
          <p:spPr>
            <a:xfrm>
              <a:off x="4643547" y="1545109"/>
              <a:ext cx="1633088"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2" name="Google Shape;252;p7"/>
            <p:cNvSpPr/>
            <p:nvPr/>
          </p:nvSpPr>
          <p:spPr>
            <a:xfrm>
              <a:off x="4593392" y="1441589"/>
              <a:ext cx="1442681" cy="1453563"/>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3" name="Google Shape;253;p7"/>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54" name="Google Shape;254;p7"/>
          <p:cNvGrpSpPr/>
          <p:nvPr/>
        </p:nvGrpSpPr>
        <p:grpSpPr>
          <a:xfrm rot="-2440826">
            <a:off x="9874938" y="740537"/>
            <a:ext cx="1847135" cy="1054707"/>
            <a:chOff x="6220591" y="624724"/>
            <a:chExt cx="1359724" cy="776397"/>
          </a:xfrm>
        </p:grpSpPr>
        <p:sp>
          <p:nvSpPr>
            <p:cNvPr id="255" name="Google Shape;255;p7"/>
            <p:cNvSpPr/>
            <p:nvPr/>
          </p:nvSpPr>
          <p:spPr>
            <a:xfrm>
              <a:off x="6220591" y="624724"/>
              <a:ext cx="1359724" cy="686349"/>
            </a:xfrm>
            <a:custGeom>
              <a:avLst/>
              <a:gdLst/>
              <a:ahLst/>
              <a:cxnLst/>
              <a:rect l="l" t="t" r="r" b="b"/>
              <a:pathLst>
                <a:path w="1359724" h="686349" extrusionOk="0">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6" name="Google Shape;256;p7"/>
            <p:cNvSpPr/>
            <p:nvPr/>
          </p:nvSpPr>
          <p:spPr>
            <a:xfrm>
              <a:off x="6284859" y="984273"/>
              <a:ext cx="1295270" cy="416848"/>
            </a:xfrm>
            <a:custGeom>
              <a:avLst/>
              <a:gdLst/>
              <a:ahLst/>
              <a:cxnLst/>
              <a:rect l="l" t="t" r="r" b="b"/>
              <a:pathLst>
                <a:path w="1295270" h="416848" extrusionOk="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7" name="Google Shape;257;p7"/>
            <p:cNvSpPr/>
            <p:nvPr/>
          </p:nvSpPr>
          <p:spPr>
            <a:xfrm>
              <a:off x="6642623" y="1101719"/>
              <a:ext cx="579706" cy="181954"/>
            </a:xfrm>
            <a:custGeom>
              <a:avLst/>
              <a:gdLst/>
              <a:ahLst/>
              <a:cxnLst/>
              <a:rect l="l" t="t" r="r" b="b"/>
              <a:pathLst>
                <a:path w="579706" h="181954" extrusionOk="0">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58" name="Google Shape;258;p7"/>
          <p:cNvSpPr/>
          <p:nvPr/>
        </p:nvSpPr>
        <p:spPr>
          <a:xfrm>
            <a:off x="9618322" y="5733278"/>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9" name="Google Shape;259;p7"/>
          <p:cNvSpPr/>
          <p:nvPr/>
        </p:nvSpPr>
        <p:spPr>
          <a:xfrm>
            <a:off x="9478813" y="572709"/>
            <a:ext cx="359399" cy="359389"/>
          </a:xfrm>
          <a:custGeom>
            <a:avLst/>
            <a:gdLst/>
            <a:ahLst/>
            <a:cxnLst/>
            <a:rect l="l" t="t" r="r" b="b"/>
            <a:pathLst>
              <a:path w="264751" h="264743" extrusionOk="0">
                <a:moveTo>
                  <a:pt x="0" y="132163"/>
                </a:moveTo>
                <a:lnTo>
                  <a:pt x="132580" y="0"/>
                </a:lnTo>
                <a:lnTo>
                  <a:pt x="264752" y="132580"/>
                </a:lnTo>
                <a:lnTo>
                  <a:pt x="132176" y="264743"/>
                </a:lnTo>
                <a:lnTo>
                  <a:pt x="0" y="132163"/>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0"/>
        <p:cNvGrpSpPr/>
        <p:nvPr/>
      </p:nvGrpSpPr>
      <p:grpSpPr>
        <a:xfrm>
          <a:off x="0" y="0"/>
          <a:ext cx="0" cy="0"/>
          <a:chOff x="0" y="0"/>
          <a:chExt cx="0" cy="0"/>
        </a:xfrm>
      </p:grpSpPr>
      <p:sp>
        <p:nvSpPr>
          <p:cNvPr id="261" name="Google Shape;261;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62" name="Google Shape;262;p8"/>
          <p:cNvSpPr/>
          <p:nvPr/>
        </p:nvSpPr>
        <p:spPr>
          <a:xfrm flipH="1">
            <a:off x="11270114" y="232339"/>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3" name="Google Shape;263;p8"/>
          <p:cNvSpPr/>
          <p:nvPr/>
        </p:nvSpPr>
        <p:spPr>
          <a:xfrm flipH="1">
            <a:off x="9890848" y="-461213"/>
            <a:ext cx="1181365" cy="1181368"/>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64" name="Google Shape;264;p8"/>
          <p:cNvSpPr/>
          <p:nvPr/>
        </p:nvSpPr>
        <p:spPr>
          <a:xfrm flipH="1">
            <a:off x="365415" y="5863369"/>
            <a:ext cx="1730086" cy="1730091"/>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265" name="Google Shape;265;p8"/>
          <p:cNvGrpSpPr/>
          <p:nvPr/>
        </p:nvGrpSpPr>
        <p:grpSpPr>
          <a:xfrm flipH="1">
            <a:off x="11521659" y="4785465"/>
            <a:ext cx="770785" cy="561999"/>
            <a:chOff x="4468725" y="937901"/>
            <a:chExt cx="656322" cy="478541"/>
          </a:xfrm>
        </p:grpSpPr>
        <p:sp>
          <p:nvSpPr>
            <p:cNvPr id="266" name="Google Shape;266;p8"/>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7" name="Google Shape;267;p8"/>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8" name="Google Shape;268;p8"/>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69" name="Google Shape;269;p8"/>
          <p:cNvGrpSpPr/>
          <p:nvPr/>
        </p:nvGrpSpPr>
        <p:grpSpPr>
          <a:xfrm flipH="1">
            <a:off x="10315651" y="5347469"/>
            <a:ext cx="1976801" cy="1979513"/>
            <a:chOff x="4593392" y="1441589"/>
            <a:chExt cx="1683243" cy="1685552"/>
          </a:xfrm>
        </p:grpSpPr>
        <p:sp>
          <p:nvSpPr>
            <p:cNvPr id="270" name="Google Shape;270;p8"/>
            <p:cNvSpPr/>
            <p:nvPr/>
          </p:nvSpPr>
          <p:spPr>
            <a:xfrm>
              <a:off x="4643547" y="1545109"/>
              <a:ext cx="1633088"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1" name="Google Shape;271;p8"/>
            <p:cNvSpPr/>
            <p:nvPr/>
          </p:nvSpPr>
          <p:spPr>
            <a:xfrm>
              <a:off x="4593392" y="1441589"/>
              <a:ext cx="1442681" cy="1453563"/>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2" name="Google Shape;272;p8"/>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73" name="Google Shape;273;p8"/>
          <p:cNvSpPr/>
          <p:nvPr/>
        </p:nvSpPr>
        <p:spPr>
          <a:xfrm>
            <a:off x="323750" y="241352"/>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4" name="Google Shape;274;p8"/>
          <p:cNvSpPr txBox="1">
            <a:spLocks noGrp="1"/>
          </p:cNvSpPr>
          <p:nvPr>
            <p:ph type="title"/>
          </p:nvPr>
        </p:nvSpPr>
        <p:spPr>
          <a:xfrm>
            <a:off x="1023125" y="877838"/>
            <a:ext cx="10145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275" name="Google Shape;275;p8"/>
          <p:cNvSpPr txBox="1">
            <a:spLocks noGrp="1"/>
          </p:cNvSpPr>
          <p:nvPr>
            <p:ph type="body" idx="1"/>
          </p:nvPr>
        </p:nvSpPr>
        <p:spPr>
          <a:xfrm>
            <a:off x="1023113" y="2133550"/>
            <a:ext cx="4762800" cy="3846600"/>
          </a:xfrm>
          <a:prstGeom prst="rect">
            <a:avLst/>
          </a:prstGeom>
        </p:spPr>
        <p:txBody>
          <a:bodyPr spcFirstLastPara="1" wrap="square" lIns="121900" tIns="121900" rIns="121900" bIns="121900"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76" name="Google Shape;276;p8"/>
          <p:cNvSpPr txBox="1">
            <a:spLocks noGrp="1"/>
          </p:cNvSpPr>
          <p:nvPr>
            <p:ph type="body" idx="2"/>
          </p:nvPr>
        </p:nvSpPr>
        <p:spPr>
          <a:xfrm>
            <a:off x="6406088" y="2133550"/>
            <a:ext cx="4762800" cy="3846600"/>
          </a:xfrm>
          <a:prstGeom prst="rect">
            <a:avLst/>
          </a:prstGeom>
        </p:spPr>
        <p:txBody>
          <a:bodyPr spcFirstLastPara="1" wrap="square" lIns="121900" tIns="121900" rIns="121900" bIns="121900"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77" name="Google Shape;277;p8"/>
          <p:cNvSpPr txBox="1">
            <a:spLocks noGrp="1"/>
          </p:cNvSpPr>
          <p:nvPr>
            <p:ph type="sldNum" idx="3"/>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278"/>
        <p:cNvGrpSpPr/>
        <p:nvPr/>
      </p:nvGrpSpPr>
      <p:grpSpPr>
        <a:xfrm>
          <a:off x="0" y="0"/>
          <a:ext cx="0" cy="0"/>
          <a:chOff x="0" y="0"/>
          <a:chExt cx="0" cy="0"/>
        </a:xfrm>
      </p:grpSpPr>
      <p:sp>
        <p:nvSpPr>
          <p:cNvPr id="279" name="Google Shape;279;p9"/>
          <p:cNvSpPr txBox="1">
            <a:spLocks noGrp="1"/>
          </p:cNvSpPr>
          <p:nvPr>
            <p:ph type="title"/>
          </p:nvPr>
        </p:nvSpPr>
        <p:spPr>
          <a:xfrm>
            <a:off x="659700" y="603600"/>
            <a:ext cx="10872600" cy="861900"/>
          </a:xfrm>
          <a:prstGeom prst="rect">
            <a:avLst/>
          </a:prstGeom>
        </p:spPr>
        <p:txBody>
          <a:bodyPr spcFirstLastPara="1" wrap="square" lIns="121900" tIns="121900" rIns="121900" bIns="121900" anchor="t" anchorCtr="0">
            <a:normAutofit/>
          </a:bodyPr>
          <a:lstStyle>
            <a:lvl1pPr lvl="0" algn="ctr"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a:endParaRPr/>
          </a:p>
        </p:txBody>
      </p:sp>
      <p:sp>
        <p:nvSpPr>
          <p:cNvPr id="280" name="Google Shape;280;p9"/>
          <p:cNvSpPr txBox="1">
            <a:spLocks noGrp="1"/>
          </p:cNvSpPr>
          <p:nvPr>
            <p:ph type="body" idx="1"/>
          </p:nvPr>
        </p:nvSpPr>
        <p:spPr>
          <a:xfrm>
            <a:off x="659650" y="3826963"/>
            <a:ext cx="3315000" cy="2423100"/>
          </a:xfrm>
          <a:prstGeom prst="rect">
            <a:avLst/>
          </a:prstGeom>
        </p:spPr>
        <p:txBody>
          <a:bodyPr spcFirstLastPara="1" wrap="square" lIns="121900" tIns="121900" rIns="121900" bIns="121900" anchor="t" anchorCtr="0">
            <a:normAutofit/>
          </a:bodyPr>
          <a:lstStyle>
            <a:lvl1pPr marL="457200" lvl="0" indent="-349250" algn="ctr" rtl="0">
              <a:spcBef>
                <a:spcPts val="0"/>
              </a:spcBef>
              <a:spcAft>
                <a:spcPts val="0"/>
              </a:spcAft>
              <a:buSzPts val="1900"/>
              <a:buChar char="●"/>
              <a:defRPr sz="20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281" name="Google Shape;281;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82" name="Google Shape;282;p9"/>
          <p:cNvSpPr txBox="1">
            <a:spLocks noGrp="1"/>
          </p:cNvSpPr>
          <p:nvPr>
            <p:ph type="subTitle" idx="2"/>
          </p:nvPr>
        </p:nvSpPr>
        <p:spPr>
          <a:xfrm>
            <a:off x="659663" y="3193600"/>
            <a:ext cx="3315000" cy="6333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2800"/>
              <a:buNone/>
              <a:defRPr b="1">
                <a:solidFill>
                  <a:schemeClr val="dk1"/>
                </a:solidFill>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3" name="Google Shape;283;p9"/>
          <p:cNvSpPr txBox="1">
            <a:spLocks noGrp="1"/>
          </p:cNvSpPr>
          <p:nvPr>
            <p:ph type="body" idx="3"/>
          </p:nvPr>
        </p:nvSpPr>
        <p:spPr>
          <a:xfrm>
            <a:off x="4438488" y="3826975"/>
            <a:ext cx="3315000" cy="2423100"/>
          </a:xfrm>
          <a:prstGeom prst="rect">
            <a:avLst/>
          </a:prstGeom>
        </p:spPr>
        <p:txBody>
          <a:bodyPr spcFirstLastPara="1" wrap="square" lIns="121900" tIns="121900" rIns="121900" bIns="121900" anchor="t" anchorCtr="0">
            <a:normAutofit/>
          </a:bodyPr>
          <a:lstStyle>
            <a:lvl1pPr marL="457200" lvl="0" indent="-349250" algn="ctr" rtl="0">
              <a:spcBef>
                <a:spcPts val="0"/>
              </a:spcBef>
              <a:spcAft>
                <a:spcPts val="0"/>
              </a:spcAft>
              <a:buSzPts val="1900"/>
              <a:buChar char="●"/>
              <a:defRPr sz="20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284" name="Google Shape;284;p9"/>
          <p:cNvSpPr txBox="1">
            <a:spLocks noGrp="1"/>
          </p:cNvSpPr>
          <p:nvPr>
            <p:ph type="subTitle" idx="4"/>
          </p:nvPr>
        </p:nvSpPr>
        <p:spPr>
          <a:xfrm>
            <a:off x="4438500" y="3193605"/>
            <a:ext cx="3315000" cy="6333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2800"/>
              <a:buNone/>
              <a:defRPr b="1">
                <a:solidFill>
                  <a:schemeClr val="dk1"/>
                </a:solidFill>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5" name="Google Shape;285;p9"/>
          <p:cNvSpPr txBox="1">
            <a:spLocks noGrp="1"/>
          </p:cNvSpPr>
          <p:nvPr>
            <p:ph type="body" idx="5"/>
          </p:nvPr>
        </p:nvSpPr>
        <p:spPr>
          <a:xfrm>
            <a:off x="8217327" y="3826963"/>
            <a:ext cx="3315000" cy="2423100"/>
          </a:xfrm>
          <a:prstGeom prst="rect">
            <a:avLst/>
          </a:prstGeom>
        </p:spPr>
        <p:txBody>
          <a:bodyPr spcFirstLastPara="1" wrap="square" lIns="121900" tIns="121900" rIns="121900" bIns="121900" anchor="t" anchorCtr="0">
            <a:normAutofit/>
          </a:bodyPr>
          <a:lstStyle>
            <a:lvl1pPr marL="457200" lvl="0" indent="-349250" algn="ctr" rtl="0">
              <a:spcBef>
                <a:spcPts val="0"/>
              </a:spcBef>
              <a:spcAft>
                <a:spcPts val="0"/>
              </a:spcAft>
              <a:buSzPts val="1900"/>
              <a:buChar char="●"/>
              <a:defRPr sz="20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286" name="Google Shape;286;p9"/>
          <p:cNvSpPr txBox="1">
            <a:spLocks noGrp="1"/>
          </p:cNvSpPr>
          <p:nvPr>
            <p:ph type="subTitle" idx="6"/>
          </p:nvPr>
        </p:nvSpPr>
        <p:spPr>
          <a:xfrm>
            <a:off x="8217338" y="3193600"/>
            <a:ext cx="3315000" cy="6333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2800"/>
              <a:buNone/>
              <a:defRPr b="1">
                <a:solidFill>
                  <a:schemeClr val="dk1"/>
                </a:solidFill>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7" name="Google Shape;287;p9"/>
          <p:cNvSpPr/>
          <p:nvPr/>
        </p:nvSpPr>
        <p:spPr>
          <a:xfrm flipH="1">
            <a:off x="11270114" y="232339"/>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8" name="Google Shape;288;p9"/>
          <p:cNvSpPr/>
          <p:nvPr/>
        </p:nvSpPr>
        <p:spPr>
          <a:xfrm flipH="1">
            <a:off x="9890848" y="-461213"/>
            <a:ext cx="1181365" cy="1181368"/>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89" name="Google Shape;289;p9"/>
          <p:cNvSpPr/>
          <p:nvPr/>
        </p:nvSpPr>
        <p:spPr>
          <a:xfrm>
            <a:off x="323750" y="241352"/>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0" name="Google Shape;290;p9"/>
          <p:cNvSpPr/>
          <p:nvPr/>
        </p:nvSpPr>
        <p:spPr>
          <a:xfrm flipH="1">
            <a:off x="159222" y="6172023"/>
            <a:ext cx="1090987" cy="1090990"/>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meline">
  <p:cSld name="TITLE_AND_TWO_COLUMNS_1_1">
    <p:spTree>
      <p:nvGrpSpPr>
        <p:cNvPr id="1" name="Shape 291"/>
        <p:cNvGrpSpPr/>
        <p:nvPr/>
      </p:nvGrpSpPr>
      <p:grpSpPr>
        <a:xfrm>
          <a:off x="0" y="0"/>
          <a:ext cx="0" cy="0"/>
          <a:chOff x="0" y="0"/>
          <a:chExt cx="0" cy="0"/>
        </a:xfrm>
      </p:grpSpPr>
      <p:sp>
        <p:nvSpPr>
          <p:cNvPr id="292" name="Google Shape;292;p10"/>
          <p:cNvSpPr txBox="1">
            <a:spLocks noGrp="1"/>
          </p:cNvSpPr>
          <p:nvPr>
            <p:ph type="title"/>
          </p:nvPr>
        </p:nvSpPr>
        <p:spPr>
          <a:xfrm>
            <a:off x="1160550" y="1060800"/>
            <a:ext cx="10264500" cy="763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a:endParaRPr/>
          </a:p>
        </p:txBody>
      </p:sp>
      <p:sp>
        <p:nvSpPr>
          <p:cNvPr id="293" name="Google Shape;293;p10"/>
          <p:cNvSpPr txBox="1">
            <a:spLocks noGrp="1"/>
          </p:cNvSpPr>
          <p:nvPr>
            <p:ph type="body" idx="1"/>
          </p:nvPr>
        </p:nvSpPr>
        <p:spPr>
          <a:xfrm>
            <a:off x="1160550" y="4961940"/>
            <a:ext cx="2723100" cy="8850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SzPts val="1900"/>
              <a:buChar char="●"/>
              <a:defRPr sz="19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294" name="Google Shape;294;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95" name="Google Shape;295;p10"/>
          <p:cNvSpPr txBox="1">
            <a:spLocks noGrp="1"/>
          </p:cNvSpPr>
          <p:nvPr>
            <p:ph type="subTitle" idx="2"/>
          </p:nvPr>
        </p:nvSpPr>
        <p:spPr>
          <a:xfrm>
            <a:off x="1160550" y="2979925"/>
            <a:ext cx="1417500" cy="1305300"/>
          </a:xfrm>
          <a:prstGeom prst="rect">
            <a:avLst/>
          </a:prstGeom>
          <a:solidFill>
            <a:schemeClr val="lt1"/>
          </a:solid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rmAutofit/>
          </a:bodyPr>
          <a:lstStyle>
            <a:lvl1pPr lvl="0" algn="ctr" rtl="0">
              <a:lnSpc>
                <a:spcPct val="100000"/>
              </a:lnSpc>
              <a:spcBef>
                <a:spcPts val="0"/>
              </a:spcBef>
              <a:spcAft>
                <a:spcPts val="0"/>
              </a:spcAft>
              <a:buSzPts val="2800"/>
              <a:buNone/>
              <a:defRPr sz="3200">
                <a:solidFill>
                  <a:schemeClr val="accent4"/>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6" name="Google Shape;296;p10"/>
          <p:cNvSpPr txBox="1">
            <a:spLocks noGrp="1"/>
          </p:cNvSpPr>
          <p:nvPr>
            <p:ph type="body" idx="3"/>
          </p:nvPr>
        </p:nvSpPr>
        <p:spPr>
          <a:xfrm>
            <a:off x="4455010" y="4961939"/>
            <a:ext cx="2723100" cy="8850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SzPts val="1900"/>
              <a:buChar char="●"/>
              <a:defRPr sz="19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297" name="Google Shape;297;p10"/>
          <p:cNvSpPr txBox="1">
            <a:spLocks noGrp="1"/>
          </p:cNvSpPr>
          <p:nvPr>
            <p:ph type="subTitle" idx="4"/>
          </p:nvPr>
        </p:nvSpPr>
        <p:spPr>
          <a:xfrm>
            <a:off x="4455006" y="2979935"/>
            <a:ext cx="1417500" cy="1305300"/>
          </a:xfrm>
          <a:prstGeom prst="rect">
            <a:avLst/>
          </a:prstGeom>
          <a:solidFill>
            <a:schemeClr val="lt1"/>
          </a:solid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rmAutofit/>
          </a:bodyPr>
          <a:lstStyle>
            <a:lvl1pPr lvl="0" algn="ctr" rtl="0">
              <a:lnSpc>
                <a:spcPct val="100000"/>
              </a:lnSpc>
              <a:spcBef>
                <a:spcPts val="0"/>
              </a:spcBef>
              <a:spcAft>
                <a:spcPts val="0"/>
              </a:spcAft>
              <a:buSzPts val="2800"/>
              <a:buNone/>
              <a:defRPr sz="3200">
                <a:solidFill>
                  <a:schemeClr val="accent4"/>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8" name="Google Shape;298;p10"/>
          <p:cNvSpPr txBox="1">
            <a:spLocks noGrp="1"/>
          </p:cNvSpPr>
          <p:nvPr>
            <p:ph type="body" idx="5"/>
          </p:nvPr>
        </p:nvSpPr>
        <p:spPr>
          <a:xfrm>
            <a:off x="7749486" y="4961955"/>
            <a:ext cx="2723100" cy="8850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SzPts val="1900"/>
              <a:buChar char="●"/>
              <a:defRPr sz="19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299" name="Google Shape;299;p10"/>
          <p:cNvSpPr txBox="1">
            <a:spLocks noGrp="1"/>
          </p:cNvSpPr>
          <p:nvPr>
            <p:ph type="subTitle" idx="6"/>
          </p:nvPr>
        </p:nvSpPr>
        <p:spPr>
          <a:xfrm>
            <a:off x="7749462" y="2979925"/>
            <a:ext cx="1417500" cy="1305300"/>
          </a:xfrm>
          <a:prstGeom prst="rect">
            <a:avLst/>
          </a:prstGeom>
          <a:solidFill>
            <a:schemeClr val="lt1"/>
          </a:solid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rmAutofit/>
          </a:bodyPr>
          <a:lstStyle>
            <a:lvl1pPr lvl="0" algn="ctr" rtl="0">
              <a:lnSpc>
                <a:spcPct val="100000"/>
              </a:lnSpc>
              <a:spcBef>
                <a:spcPts val="0"/>
              </a:spcBef>
              <a:spcAft>
                <a:spcPts val="0"/>
              </a:spcAft>
              <a:buSzPts val="2800"/>
              <a:buNone/>
              <a:defRPr sz="3200">
                <a:solidFill>
                  <a:schemeClr val="accent4"/>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0" name="Google Shape;300;p10"/>
          <p:cNvSpPr txBox="1">
            <a:spLocks noGrp="1"/>
          </p:cNvSpPr>
          <p:nvPr>
            <p:ph type="subTitle" idx="7"/>
          </p:nvPr>
        </p:nvSpPr>
        <p:spPr>
          <a:xfrm>
            <a:off x="1160550" y="4507450"/>
            <a:ext cx="2723100" cy="530700"/>
          </a:xfrm>
          <a:prstGeom prst="rect">
            <a:avLst/>
          </a:prstGeom>
        </p:spPr>
        <p:txBody>
          <a:bodyPr spcFirstLastPara="1" wrap="square" lIns="121900" tIns="121900" rIns="121900" bIns="121900" anchor="b" anchorCtr="0">
            <a:normAutofit/>
          </a:bodyPr>
          <a:lstStyle>
            <a:lvl1pPr lvl="0" rtl="0">
              <a:lnSpc>
                <a:spcPct val="100000"/>
              </a:lnSpc>
              <a:spcBef>
                <a:spcPts val="0"/>
              </a:spcBef>
              <a:spcAft>
                <a:spcPts val="0"/>
              </a:spcAft>
              <a:buSzPts val="2800"/>
              <a:buNone/>
              <a:defRPr sz="2400" b="1">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1" name="Google Shape;301;p10"/>
          <p:cNvSpPr txBox="1">
            <a:spLocks noGrp="1"/>
          </p:cNvSpPr>
          <p:nvPr>
            <p:ph type="subTitle" idx="8"/>
          </p:nvPr>
        </p:nvSpPr>
        <p:spPr>
          <a:xfrm>
            <a:off x="4454989" y="4507438"/>
            <a:ext cx="2723100" cy="530700"/>
          </a:xfrm>
          <a:prstGeom prst="rect">
            <a:avLst/>
          </a:prstGeom>
        </p:spPr>
        <p:txBody>
          <a:bodyPr spcFirstLastPara="1" wrap="square" lIns="121900" tIns="121900" rIns="121900" bIns="121900" anchor="b" anchorCtr="0">
            <a:normAutofit/>
          </a:bodyPr>
          <a:lstStyle>
            <a:lvl1pPr lvl="0" rtl="0">
              <a:lnSpc>
                <a:spcPct val="90000"/>
              </a:lnSpc>
              <a:spcBef>
                <a:spcPts val="0"/>
              </a:spcBef>
              <a:spcAft>
                <a:spcPts val="0"/>
              </a:spcAft>
              <a:buSzPts val="2800"/>
              <a:buNone/>
              <a:defRPr sz="2400" b="1">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2" name="Google Shape;302;p10"/>
          <p:cNvSpPr txBox="1">
            <a:spLocks noGrp="1"/>
          </p:cNvSpPr>
          <p:nvPr>
            <p:ph type="subTitle" idx="9"/>
          </p:nvPr>
        </p:nvSpPr>
        <p:spPr>
          <a:xfrm>
            <a:off x="7749461" y="4507450"/>
            <a:ext cx="2723100" cy="530700"/>
          </a:xfrm>
          <a:prstGeom prst="rect">
            <a:avLst/>
          </a:prstGeom>
        </p:spPr>
        <p:txBody>
          <a:bodyPr spcFirstLastPara="1" wrap="square" lIns="121900" tIns="121900" rIns="121900" bIns="121900" anchor="b" anchorCtr="0">
            <a:normAutofit/>
          </a:bodyPr>
          <a:lstStyle>
            <a:lvl1pPr lvl="0" rtl="0">
              <a:lnSpc>
                <a:spcPct val="100000"/>
              </a:lnSpc>
              <a:spcBef>
                <a:spcPts val="0"/>
              </a:spcBef>
              <a:spcAft>
                <a:spcPts val="0"/>
              </a:spcAft>
              <a:buSzPts val="2800"/>
              <a:buNone/>
              <a:defRPr sz="2400" b="1">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303" name="Google Shape;303;p10"/>
          <p:cNvGrpSpPr/>
          <p:nvPr/>
        </p:nvGrpSpPr>
        <p:grpSpPr>
          <a:xfrm flipH="1">
            <a:off x="10087470" y="288279"/>
            <a:ext cx="1864421" cy="1864281"/>
            <a:chOff x="4616075" y="1332525"/>
            <a:chExt cx="1915566" cy="1881022"/>
          </a:xfrm>
        </p:grpSpPr>
        <p:sp>
          <p:nvSpPr>
            <p:cNvPr id="304" name="Google Shape;304;p10"/>
            <p:cNvSpPr/>
            <p:nvPr/>
          </p:nvSpPr>
          <p:spPr>
            <a:xfrm>
              <a:off x="4616077" y="1332525"/>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5" name="Google Shape;305;p10"/>
            <p:cNvSpPr/>
            <p:nvPr/>
          </p:nvSpPr>
          <p:spPr>
            <a:xfrm>
              <a:off x="4616077" y="1645356"/>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6" name="Google Shape;306;p10"/>
            <p:cNvSpPr/>
            <p:nvPr/>
          </p:nvSpPr>
          <p:spPr>
            <a:xfrm>
              <a:off x="4616077" y="1958183"/>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7" name="Google Shape;307;p10"/>
            <p:cNvSpPr/>
            <p:nvPr/>
          </p:nvSpPr>
          <p:spPr>
            <a:xfrm>
              <a:off x="4616077" y="2271014"/>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8" name="Google Shape;308;p10"/>
            <p:cNvSpPr/>
            <p:nvPr/>
          </p:nvSpPr>
          <p:spPr>
            <a:xfrm>
              <a:off x="4616077" y="2583841"/>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9" name="Google Shape;309;p10"/>
            <p:cNvSpPr/>
            <p:nvPr/>
          </p:nvSpPr>
          <p:spPr>
            <a:xfrm>
              <a:off x="4616077" y="2896672"/>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0" name="Google Shape;310;p10"/>
            <p:cNvSpPr/>
            <p:nvPr/>
          </p:nvSpPr>
          <p:spPr>
            <a:xfrm>
              <a:off x="4616077" y="3209499"/>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1" name="Google Shape;311;p10"/>
            <p:cNvSpPr/>
            <p:nvPr/>
          </p:nvSpPr>
          <p:spPr>
            <a:xfrm>
              <a:off x="461607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2" name="Google Shape;312;p10"/>
            <p:cNvSpPr/>
            <p:nvPr/>
          </p:nvSpPr>
          <p:spPr>
            <a:xfrm>
              <a:off x="4941627"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3" name="Google Shape;313;p10"/>
            <p:cNvSpPr/>
            <p:nvPr/>
          </p:nvSpPr>
          <p:spPr>
            <a:xfrm>
              <a:off x="5256733"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4" name="Google Shape;314;p10"/>
            <p:cNvSpPr/>
            <p:nvPr/>
          </p:nvSpPr>
          <p:spPr>
            <a:xfrm>
              <a:off x="5571839"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5" name="Google Shape;315;p10"/>
            <p:cNvSpPr/>
            <p:nvPr/>
          </p:nvSpPr>
          <p:spPr>
            <a:xfrm>
              <a:off x="588694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6" name="Google Shape;316;p10"/>
            <p:cNvSpPr/>
            <p:nvPr/>
          </p:nvSpPr>
          <p:spPr>
            <a:xfrm>
              <a:off x="6202051"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7" name="Google Shape;317;p10"/>
            <p:cNvSpPr/>
            <p:nvPr/>
          </p:nvSpPr>
          <p:spPr>
            <a:xfrm>
              <a:off x="6527594"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318" name="Google Shape;318;p10"/>
          <p:cNvSpPr/>
          <p:nvPr/>
        </p:nvSpPr>
        <p:spPr>
          <a:xfrm flipH="1">
            <a:off x="10696509" y="-209400"/>
            <a:ext cx="845676" cy="845679"/>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319" name="Google Shape;319;p10"/>
          <p:cNvGrpSpPr/>
          <p:nvPr/>
        </p:nvGrpSpPr>
        <p:grpSpPr>
          <a:xfrm flipH="1">
            <a:off x="11312263" y="880242"/>
            <a:ext cx="639848" cy="466530"/>
            <a:chOff x="4468725" y="937901"/>
            <a:chExt cx="656322" cy="478541"/>
          </a:xfrm>
        </p:grpSpPr>
        <p:sp>
          <p:nvSpPr>
            <p:cNvPr id="320" name="Google Shape;320;p10"/>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1" name="Google Shape;321;p10"/>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2" name="Google Shape;322;p10"/>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23" name="Google Shape;323;p10"/>
          <p:cNvGrpSpPr/>
          <p:nvPr/>
        </p:nvGrpSpPr>
        <p:grpSpPr>
          <a:xfrm flipH="1">
            <a:off x="9308548" y="291850"/>
            <a:ext cx="1640994" cy="1643245"/>
            <a:chOff x="4593392" y="1441589"/>
            <a:chExt cx="1683243" cy="1685552"/>
          </a:xfrm>
        </p:grpSpPr>
        <p:sp>
          <p:nvSpPr>
            <p:cNvPr id="324" name="Google Shape;324;p10"/>
            <p:cNvSpPr/>
            <p:nvPr/>
          </p:nvSpPr>
          <p:spPr>
            <a:xfrm>
              <a:off x="4643547" y="1545109"/>
              <a:ext cx="1633088"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5" name="Google Shape;325;p10"/>
            <p:cNvSpPr/>
            <p:nvPr/>
          </p:nvSpPr>
          <p:spPr>
            <a:xfrm>
              <a:off x="4593392" y="1441589"/>
              <a:ext cx="1442681" cy="1453563"/>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6" name="Google Shape;326;p10"/>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327" name="Google Shape;327;p10"/>
          <p:cNvSpPr/>
          <p:nvPr/>
        </p:nvSpPr>
        <p:spPr>
          <a:xfrm flipH="1">
            <a:off x="8919775" y="1257296"/>
            <a:ext cx="504259" cy="504259"/>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8" name="Google Shape;328;p10"/>
          <p:cNvSpPr/>
          <p:nvPr/>
        </p:nvSpPr>
        <p:spPr>
          <a:xfrm flipH="1">
            <a:off x="11013159" y="6038673"/>
            <a:ext cx="1090987" cy="1090990"/>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1pPr>
            <a:lvl2pPr lvl="1">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2pPr>
            <a:lvl3pPr lvl="2">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3pPr>
            <a:lvl4pPr lvl="3">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4pPr>
            <a:lvl5pPr lvl="4">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5pPr>
            <a:lvl6pPr lvl="5">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6pPr>
            <a:lvl7pPr lvl="6">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7pPr>
            <a:lvl8pPr lvl="7">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8pPr>
            <a:lvl9pPr lvl="8">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683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1pPr>
            <a:lvl2pPr marL="914400" lvl="1" indent="-3683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2pPr>
            <a:lvl3pPr marL="1371600" lvl="2" indent="-3683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3pPr>
            <a:lvl4pPr marL="1828800" lvl="3" indent="-3683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4pPr>
            <a:lvl5pPr marL="2286000" lvl="4" indent="-3683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5pPr>
            <a:lvl6pPr marL="2743200" lvl="5" indent="-3683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6pPr>
            <a:lvl7pPr marL="3200400" lvl="6" indent="-3683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7pPr>
            <a:lvl8pPr marL="3657600" lvl="7" indent="-3683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8pPr>
            <a:lvl9pPr marL="4114800" lvl="8" indent="-3683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ru.wikipedia.org/wiki/BASIC"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21.jpeg"/><Relationship Id="rId4" Type="http://schemas.openxmlformats.org/officeDocument/2006/relationships/hyperlink" Target="https://ru.wikipedia.org/wiki/%D0%A1%D0%B8_(%D1%8F%D0%B7%D1%8B%D0%BA_%D0%BF%D1%80%D0%BE%D0%B3%D1%80%D0%B0%D0%BC%D0%BC%D0%B8%D1%80%D0%BE%D0%B2%D0%B0%D0%BD%D0%B8%D1%8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audio" Target="../media/audio2.wav"/><Relationship Id="rId5" Type="http://schemas.openxmlformats.org/officeDocument/2006/relationships/audio" Target="../media/audio1.wav"/><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chart" Target="../charts/chart2.xml"/><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audio" Target="../media/audio2.wav"/><Relationship Id="rId5" Type="http://schemas.openxmlformats.org/officeDocument/2006/relationships/audio" Target="../media/audio1.wav"/><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chart" Target="../charts/chart3.xml"/><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audio" Target="../media/audio2.wav"/><Relationship Id="rId5" Type="http://schemas.openxmlformats.org/officeDocument/2006/relationships/audio" Target="../media/audio1.wav"/><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chart" Target="../charts/chart4.xml"/><Relationship Id="rId5" Type="http://schemas.openxmlformats.org/officeDocument/2006/relationships/audio" Target="../media/audio2.wav"/><Relationship Id="rId4" Type="http://schemas.openxmlformats.org/officeDocument/2006/relationships/audio" Target="../media/audio1.wav"/></Relationships>
</file>

<file path=ppt/slides/_rels/slide2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2.wav"/><Relationship Id="rId1" Type="http://schemas.openxmlformats.org/officeDocument/2006/relationships/slideLayout" Target="../slideLayouts/slideLayout1.xml"/><Relationship Id="rId6" Type="http://schemas.openxmlformats.org/officeDocument/2006/relationships/chart" Target="../charts/chart5.xml"/><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 Id="rId6" Type="http://schemas.openxmlformats.org/officeDocument/2006/relationships/chart" Target="../charts/chart6.xml"/><Relationship Id="rId5" Type="http://schemas.openxmlformats.org/officeDocument/2006/relationships/audio" Target="../media/audio2.wav"/><Relationship Id="rId4" Type="http://schemas.openxmlformats.org/officeDocument/2006/relationships/audio" Target="../media/audio1.wav"/></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2.wav"/><Relationship Id="rId1" Type="http://schemas.openxmlformats.org/officeDocument/2006/relationships/slideLayout" Target="../slideLayouts/slideLayout18.xml"/><Relationship Id="rId6" Type="http://schemas.openxmlformats.org/officeDocument/2006/relationships/chart" Target="../charts/chart7.xml"/><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8" Type="http://schemas.openxmlformats.org/officeDocument/2006/relationships/audio" Target="../media/audio2.wav"/><Relationship Id="rId3" Type="http://schemas.openxmlformats.org/officeDocument/2006/relationships/hyperlink" Target="https://slidesmania.com/" TargetMode="External"/><Relationship Id="rId7" Type="http://schemas.openxmlformats.org/officeDocument/2006/relationships/audio" Target="../media/audio1.wav"/><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unsplash.com/" TargetMode="External"/><Relationship Id="rId9" Type="http://schemas.openxmlformats.org/officeDocument/2006/relationships/chart" Target="../charts/chart8.xml"/></Relationships>
</file>

<file path=ppt/slides/_rels/slide3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2.wav"/><Relationship Id="rId1" Type="http://schemas.openxmlformats.org/officeDocument/2006/relationships/slideLayout" Target="../slideLayouts/slideLayout18.xml"/><Relationship Id="rId6" Type="http://schemas.openxmlformats.org/officeDocument/2006/relationships/chart" Target="../charts/chart9.xml"/><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21"/>
          <p:cNvSpPr txBox="1">
            <a:spLocks noGrp="1"/>
          </p:cNvSpPr>
          <p:nvPr>
            <p:ph type="ctrTitle"/>
          </p:nvPr>
        </p:nvSpPr>
        <p:spPr>
          <a:xfrm>
            <a:off x="786365" y="1177046"/>
            <a:ext cx="6504000" cy="3249039"/>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SzPts val="990"/>
              <a:buNone/>
            </a:pPr>
            <a:r>
              <a:rPr lang="ru-RU" sz="6400" dirty="0" smtClean="0">
                <a:latin typeface="Times New Roman" panose="02020603050405020304" pitchFamily="18" charset="0"/>
                <a:cs typeface="Times New Roman" panose="02020603050405020304" pitchFamily="18" charset="0"/>
              </a:rPr>
              <a:t>Шаблоны проектирования </a:t>
            </a:r>
            <a:endParaRPr sz="6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29"/>
          <p:cNvSpPr txBox="1">
            <a:spLocks noGrp="1"/>
          </p:cNvSpPr>
          <p:nvPr>
            <p:ph type="title"/>
          </p:nvPr>
        </p:nvSpPr>
        <p:spPr>
          <a:xfrm>
            <a:off x="1023188" y="562828"/>
            <a:ext cx="10145700" cy="1570722"/>
          </a:xfrm>
          <a:prstGeom prst="rect">
            <a:avLst/>
          </a:prstGeom>
        </p:spPr>
        <p:txBody>
          <a:bodyPr spcFirstLastPara="1" wrap="square" lIns="121900" tIns="121900" rIns="121900" bIns="121900" anchor="t" anchorCtr="0">
            <a:noAutofit/>
          </a:bodyPr>
          <a:lstStyle/>
          <a:p>
            <a:r>
              <a:rPr lang="ru-RU" dirty="0">
                <a:latin typeface="Times New Roman" panose="02020603050405020304" pitchFamily="18" charset="0"/>
                <a:cs typeface="Times New Roman" panose="02020603050405020304" pitchFamily="18" charset="0"/>
              </a:rPr>
              <a:t>Принцип подстановки Барбары Лисков</a:t>
            </a:r>
          </a:p>
        </p:txBody>
      </p:sp>
      <p:sp>
        <p:nvSpPr>
          <p:cNvPr id="595" name="Google Shape;595;p29"/>
          <p:cNvSpPr txBox="1">
            <a:spLocks noGrp="1"/>
          </p:cNvSpPr>
          <p:nvPr>
            <p:ph type="body" idx="1"/>
          </p:nvPr>
        </p:nvSpPr>
        <p:spPr>
          <a:xfrm>
            <a:off x="1023113" y="2133549"/>
            <a:ext cx="4762800" cy="13099966"/>
          </a:xfrm>
          <a:prstGeom prst="rect">
            <a:avLst/>
          </a:prstGeom>
        </p:spPr>
        <p:txBody>
          <a:bodyPr spcFirstLastPara="1" wrap="square" lIns="121900" tIns="121900" rIns="121900" bIns="121900" anchor="t" anchorCtr="0">
            <a:noAutofit/>
          </a:bodyPr>
          <a:lstStyle/>
          <a:p>
            <a:pPr marL="88900" indent="0">
              <a:buNone/>
            </a:pPr>
            <a:r>
              <a:rPr lang="ru-RU" sz="1300" dirty="0">
                <a:latin typeface="Times New Roman" panose="02020603050405020304" pitchFamily="18" charset="0"/>
                <a:cs typeface="Times New Roman" panose="02020603050405020304" pitchFamily="18" charset="0"/>
              </a:rPr>
              <a:t>Когда дочерний класс не может выполнять действия, которые заложены в родительском классе, это может вызвать ошибки.</a:t>
            </a:r>
          </a:p>
          <a:p>
            <a:pPr marL="88900" indent="0">
              <a:buNone/>
            </a:pPr>
            <a:r>
              <a:rPr lang="ru-RU" sz="1300" dirty="0">
                <a:latin typeface="Times New Roman" panose="02020603050405020304" pitchFamily="18" charset="0"/>
                <a:cs typeface="Times New Roman" panose="02020603050405020304" pitchFamily="18" charset="0"/>
              </a:rPr>
              <a:t>Если у вас есть класс и вы создаете из него другой класс, то он становится родительским, а новый класс - дочерним. Дочерний класс должен уметь делать все, что может делать родительский класс. Этот процесс называется наследованием.</a:t>
            </a:r>
          </a:p>
          <a:p>
            <a:pPr marL="88900" indent="0">
              <a:buNone/>
            </a:pPr>
            <a:r>
              <a:rPr lang="ru-RU" sz="1300" dirty="0">
                <a:latin typeface="Times New Roman" panose="02020603050405020304" pitchFamily="18" charset="0"/>
                <a:cs typeface="Times New Roman" panose="02020603050405020304" pitchFamily="18" charset="0"/>
              </a:rPr>
              <a:t>Дочерний класс должен уметь обрабатывать те же запросы и возвращать тот же результат, что и родительский класс, либо он может возвращать результат того же типа.</a:t>
            </a:r>
          </a:p>
          <a:p>
            <a:pPr marL="88900" indent="0">
              <a:buNone/>
            </a:pPr>
            <a:r>
              <a:rPr lang="ru-RU" sz="1300" dirty="0">
                <a:latin typeface="Times New Roman" panose="02020603050405020304" pitchFamily="18" charset="0"/>
                <a:cs typeface="Times New Roman" panose="02020603050405020304" pitchFamily="18" charset="0"/>
              </a:rPr>
              <a:t>На рисунке видно, что родительский класс приносит кофе. При этом дочерний класс может принести капучино, потому что это один из видов кофе. Но его не поймут, если вместо кофе он принесет воду.</a:t>
            </a:r>
          </a:p>
          <a:p>
            <a:pPr marL="88900" indent="0">
              <a:buNone/>
            </a:pPr>
            <a:r>
              <a:rPr lang="ru-RU" sz="1300" dirty="0">
                <a:latin typeface="Times New Roman" panose="02020603050405020304" pitchFamily="18" charset="0"/>
                <a:cs typeface="Times New Roman" panose="02020603050405020304" pitchFamily="18" charset="0"/>
              </a:rPr>
              <a:t>Если дочерний класс не соответствует указанным требованиям, это означает, что он полностью изменен и нарушает принцип Барбары Лисков.</a:t>
            </a:r>
          </a:p>
        </p:txBody>
      </p:sp>
      <p:pic>
        <p:nvPicPr>
          <p:cNvPr id="7170" name="Picture 2" descr="liskov-substit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6928" y="1669503"/>
            <a:ext cx="6091614" cy="42457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2" name="Google Shape;602;p30"/>
          <p:cNvSpPr txBox="1">
            <a:spLocks noGrp="1"/>
          </p:cNvSpPr>
          <p:nvPr>
            <p:ph type="title"/>
          </p:nvPr>
        </p:nvSpPr>
        <p:spPr>
          <a:xfrm>
            <a:off x="1070652" y="389106"/>
            <a:ext cx="5292198" cy="1830726"/>
          </a:xfrm>
          <a:prstGeom prst="rect">
            <a:avLst/>
          </a:prstGeom>
        </p:spPr>
        <p:txBody>
          <a:bodyPr spcFirstLastPara="1" wrap="square" lIns="121900" tIns="121900" rIns="121900" bIns="121900" anchor="ctr" anchorCtr="0">
            <a:noAutofit/>
          </a:bodyPr>
          <a:lstStyle/>
          <a:p>
            <a:r>
              <a:rPr lang="ru-RU" sz="4000" dirty="0">
                <a:latin typeface="Times New Roman" panose="02020603050405020304" pitchFamily="18" charset="0"/>
                <a:cs typeface="Times New Roman" panose="02020603050405020304" pitchFamily="18" charset="0"/>
              </a:rPr>
              <a:t>Принцип разделения интерфейса</a:t>
            </a:r>
          </a:p>
        </p:txBody>
      </p:sp>
      <p:sp>
        <p:nvSpPr>
          <p:cNvPr id="603" name="Google Shape;603;p30"/>
          <p:cNvSpPr txBox="1">
            <a:spLocks noGrp="1"/>
          </p:cNvSpPr>
          <p:nvPr>
            <p:ph type="body" idx="1"/>
          </p:nvPr>
        </p:nvSpPr>
        <p:spPr>
          <a:xfrm>
            <a:off x="788550" y="2219832"/>
            <a:ext cx="5574300" cy="4353688"/>
          </a:xfrm>
          <a:prstGeom prst="rect">
            <a:avLst/>
          </a:prstGeom>
        </p:spPr>
        <p:txBody>
          <a:bodyPr spcFirstLastPara="1" wrap="square" lIns="121900" tIns="121900" rIns="121900" bIns="121900" anchor="t" anchorCtr="0">
            <a:normAutofit/>
          </a:bodyPr>
          <a:lstStyle/>
          <a:p>
            <a:pPr marL="101600" indent="0">
              <a:buNone/>
            </a:pPr>
            <a:r>
              <a:rPr lang="ru-RU" dirty="0">
                <a:latin typeface="Times New Roman" panose="02020603050405020304" pitchFamily="18" charset="0"/>
                <a:cs typeface="Times New Roman" panose="02020603050405020304" pitchFamily="18" charset="0"/>
              </a:rPr>
              <a:t>Когда класс используется для выполнения действий, которые не являются полезными, это расточительно и может привести к неожиданным ошибкам, так как класс может не уметь выполнять эти действия.</a:t>
            </a:r>
          </a:p>
          <a:p>
            <a:pPr marL="101600" indent="0">
              <a:buNone/>
            </a:pPr>
            <a:r>
              <a:rPr lang="ru-RU" dirty="0">
                <a:latin typeface="Times New Roman" panose="02020603050405020304" pitchFamily="18" charset="0"/>
                <a:cs typeface="Times New Roman" panose="02020603050405020304" pitchFamily="18" charset="0"/>
              </a:rPr>
              <a:t>Класс должен выполнять только те действия, которые необходимы для выполнения его роли. Любое другое действие должно быть полностью удалено или перенесено в другое место, если в будущем оно может быть использовано другим классом.</a:t>
            </a:r>
          </a:p>
        </p:txBody>
      </p:sp>
      <p:pic>
        <p:nvPicPr>
          <p:cNvPr id="8194" name="Picture 2" descr="https://bimlibik.github.io/assets/img/posts/solid-in-pictures/interface-segreg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8473" y="1717040"/>
            <a:ext cx="5039048" cy="43891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31"/>
          <p:cNvSpPr txBox="1">
            <a:spLocks noGrp="1"/>
          </p:cNvSpPr>
          <p:nvPr>
            <p:ph type="title"/>
          </p:nvPr>
        </p:nvSpPr>
        <p:spPr>
          <a:xfrm>
            <a:off x="444675" y="477520"/>
            <a:ext cx="8221500" cy="1055880"/>
          </a:xfrm>
          <a:prstGeom prst="rect">
            <a:avLst/>
          </a:prstGeom>
        </p:spPr>
        <p:txBody>
          <a:bodyPr spcFirstLastPara="1" wrap="square" lIns="121900" tIns="121900" rIns="121900" bIns="121900" anchor="ctr" anchorCtr="0">
            <a:noAutofit/>
          </a:bodyPr>
          <a:lstStyle/>
          <a:p>
            <a:r>
              <a:rPr lang="ru-RU" dirty="0">
                <a:latin typeface="Times New Roman" panose="02020603050405020304" pitchFamily="18" charset="0"/>
                <a:cs typeface="Times New Roman" panose="02020603050405020304" pitchFamily="18" charset="0"/>
              </a:rPr>
              <a:t>Принцип инверсии зависимостей</a:t>
            </a:r>
          </a:p>
        </p:txBody>
      </p:sp>
      <p:sp>
        <p:nvSpPr>
          <p:cNvPr id="610" name="Google Shape;610;p31"/>
          <p:cNvSpPr txBox="1">
            <a:spLocks noGrp="1"/>
          </p:cNvSpPr>
          <p:nvPr>
            <p:ph type="body" idx="2"/>
          </p:nvPr>
        </p:nvSpPr>
        <p:spPr>
          <a:xfrm>
            <a:off x="1063828" y="1926076"/>
            <a:ext cx="3965371" cy="4622505"/>
          </a:xfrm>
          <a:prstGeom prst="rect">
            <a:avLst/>
          </a:prstGeom>
        </p:spPr>
        <p:txBody>
          <a:bodyPr spcFirstLastPara="1" wrap="square" lIns="121900" tIns="121900" rIns="121900" bIns="121900" anchor="t" anchorCtr="0">
            <a:noAutofit/>
          </a:bodyPr>
          <a:lstStyle/>
          <a:p>
            <a:r>
              <a:rPr lang="ru-RU" sz="1450" i="1" dirty="0">
                <a:latin typeface="Times New Roman" panose="02020603050405020304" pitchFamily="18" charset="0"/>
                <a:cs typeface="Times New Roman" panose="02020603050405020304" pitchFamily="18" charset="0"/>
              </a:rPr>
              <a:t>Модули верхних уровней не должны зависеть от модулей нижних уровней. Оба типа модулей должны зависеть от абстракций.</a:t>
            </a:r>
            <a:endParaRPr lang="ru-RU" sz="1450" dirty="0">
              <a:latin typeface="Times New Roman" panose="02020603050405020304" pitchFamily="18" charset="0"/>
              <a:cs typeface="Times New Roman" panose="02020603050405020304" pitchFamily="18" charset="0"/>
            </a:endParaRPr>
          </a:p>
          <a:p>
            <a:r>
              <a:rPr lang="ru-RU" sz="1450" i="1" dirty="0">
                <a:latin typeface="Times New Roman" panose="02020603050405020304" pitchFamily="18" charset="0"/>
                <a:cs typeface="Times New Roman" panose="02020603050405020304" pitchFamily="18" charset="0"/>
              </a:rPr>
              <a:t>Абстракции не должны зависеть от деталей. Детали должны зависеть от абстракций</a:t>
            </a:r>
            <a:r>
              <a:rPr lang="ru-RU" sz="1450" i="1" dirty="0" smtClean="0">
                <a:latin typeface="Times New Roman" panose="02020603050405020304" pitchFamily="18" charset="0"/>
                <a:cs typeface="Times New Roman" panose="02020603050405020304" pitchFamily="18" charset="0"/>
              </a:rPr>
              <a:t>.</a:t>
            </a:r>
            <a:endParaRPr lang="en-US" sz="1450" i="1" dirty="0" smtClean="0">
              <a:latin typeface="Times New Roman" panose="02020603050405020304" pitchFamily="18" charset="0"/>
              <a:cs typeface="Times New Roman" panose="02020603050405020304" pitchFamily="18" charset="0"/>
            </a:endParaRPr>
          </a:p>
          <a:p>
            <a:pPr marL="101600" indent="0">
              <a:buNone/>
            </a:pPr>
            <a:endParaRPr lang="en-US" sz="1450" b="1" dirty="0" smtClean="0">
              <a:latin typeface="Times New Roman" panose="02020603050405020304" pitchFamily="18" charset="0"/>
              <a:cs typeface="Times New Roman" panose="02020603050405020304" pitchFamily="18" charset="0"/>
            </a:endParaRPr>
          </a:p>
          <a:p>
            <a:pPr marL="101600" indent="0">
              <a:buNone/>
            </a:pPr>
            <a:r>
              <a:rPr lang="ru-RU" sz="1450" b="1" dirty="0" smtClean="0">
                <a:latin typeface="Times New Roman" panose="02020603050405020304" pitchFamily="18" charset="0"/>
                <a:cs typeface="Times New Roman" panose="02020603050405020304" pitchFamily="18" charset="0"/>
              </a:rPr>
              <a:t>Модуль </a:t>
            </a:r>
            <a:r>
              <a:rPr lang="ru-RU" sz="1450" b="1" dirty="0">
                <a:latin typeface="Times New Roman" panose="02020603050405020304" pitchFamily="18" charset="0"/>
                <a:cs typeface="Times New Roman" panose="02020603050405020304" pitchFamily="18" charset="0"/>
              </a:rPr>
              <a:t>верхнего уровня</a:t>
            </a:r>
            <a:r>
              <a:rPr lang="ru-RU" sz="1450" dirty="0">
                <a:latin typeface="Times New Roman" panose="02020603050405020304" pitchFamily="18" charset="0"/>
                <a:cs typeface="Times New Roman" panose="02020603050405020304" pitchFamily="18" charset="0"/>
              </a:rPr>
              <a:t> - класс, который выполняет действие с помощью инструмента.</a:t>
            </a:r>
            <a:br>
              <a:rPr lang="ru-RU" sz="1450" dirty="0">
                <a:latin typeface="Times New Roman" panose="02020603050405020304" pitchFamily="18" charset="0"/>
                <a:cs typeface="Times New Roman" panose="02020603050405020304" pitchFamily="18" charset="0"/>
              </a:rPr>
            </a:br>
            <a:r>
              <a:rPr lang="ru-RU" sz="1450" b="1" dirty="0">
                <a:latin typeface="Times New Roman" panose="02020603050405020304" pitchFamily="18" charset="0"/>
                <a:cs typeface="Times New Roman" panose="02020603050405020304" pitchFamily="18" charset="0"/>
              </a:rPr>
              <a:t>Модуль нижнего уровня</a:t>
            </a:r>
            <a:r>
              <a:rPr lang="ru-RU" sz="1450" dirty="0">
                <a:latin typeface="Times New Roman" panose="02020603050405020304" pitchFamily="18" charset="0"/>
                <a:cs typeface="Times New Roman" panose="02020603050405020304" pitchFamily="18" charset="0"/>
              </a:rPr>
              <a:t> - инструмент, необходимый для выполнения действия.</a:t>
            </a:r>
            <a:br>
              <a:rPr lang="ru-RU" sz="1450" dirty="0">
                <a:latin typeface="Times New Roman" panose="02020603050405020304" pitchFamily="18" charset="0"/>
                <a:cs typeface="Times New Roman" panose="02020603050405020304" pitchFamily="18" charset="0"/>
              </a:rPr>
            </a:br>
            <a:r>
              <a:rPr lang="ru-RU" sz="1450" b="1" dirty="0">
                <a:latin typeface="Times New Roman" panose="02020603050405020304" pitchFamily="18" charset="0"/>
                <a:cs typeface="Times New Roman" panose="02020603050405020304" pitchFamily="18" charset="0"/>
              </a:rPr>
              <a:t>Абстракция</a:t>
            </a:r>
            <a:r>
              <a:rPr lang="ru-RU" sz="1450" dirty="0">
                <a:latin typeface="Times New Roman" panose="02020603050405020304" pitchFamily="18" charset="0"/>
                <a:cs typeface="Times New Roman" panose="02020603050405020304" pitchFamily="18" charset="0"/>
              </a:rPr>
              <a:t> - интерфейс, который соединяет два класса (модуля</a:t>
            </a:r>
            <a:r>
              <a:rPr lang="ru-RU" sz="1450" dirty="0" smtClean="0">
                <a:latin typeface="Times New Roman" panose="02020603050405020304" pitchFamily="18" charset="0"/>
                <a:cs typeface="Times New Roman" panose="02020603050405020304" pitchFamily="18" charset="0"/>
              </a:rPr>
              <a:t>).</a:t>
            </a:r>
            <a:endParaRPr lang="en-US" sz="1450" dirty="0" smtClean="0">
              <a:latin typeface="Times New Roman" panose="02020603050405020304" pitchFamily="18" charset="0"/>
              <a:cs typeface="Times New Roman" panose="02020603050405020304" pitchFamily="18" charset="0"/>
            </a:endParaRPr>
          </a:p>
          <a:p>
            <a:pPr marL="101600" indent="0">
              <a:buNone/>
            </a:pPr>
            <a:r>
              <a:rPr lang="ru-RU" sz="1450" b="1" dirty="0" smtClean="0">
                <a:latin typeface="Times New Roman" panose="02020603050405020304" pitchFamily="18" charset="0"/>
                <a:cs typeface="Times New Roman" panose="02020603050405020304" pitchFamily="18" charset="0"/>
              </a:rPr>
              <a:t>Детали</a:t>
            </a:r>
            <a:r>
              <a:rPr lang="ru-RU" sz="1450" dirty="0">
                <a:latin typeface="Times New Roman" panose="02020603050405020304" pitchFamily="18" charset="0"/>
                <a:cs typeface="Times New Roman" panose="02020603050405020304" pitchFamily="18" charset="0"/>
              </a:rPr>
              <a:t> - то, как работает инструмент.</a:t>
            </a:r>
          </a:p>
          <a:p>
            <a:pPr marL="101600" indent="0">
              <a:buNone/>
            </a:pPr>
            <a:r>
              <a:rPr lang="ru-RU" sz="1450" dirty="0">
                <a:latin typeface="Times New Roman" panose="02020603050405020304" pitchFamily="18" charset="0"/>
                <a:cs typeface="Times New Roman" panose="02020603050405020304" pitchFamily="18" charset="0"/>
              </a:rPr>
              <a:t>Этот принцип говорит, что класс не следует объединять с инструментом, который он использует для выполнения действия. Скорее, он должен быть объединен с интерфейсом, который позволит инструменту подключаться к классу.</a:t>
            </a:r>
          </a:p>
          <a:p>
            <a:pPr marL="101600" indent="0">
              <a:buNone/>
            </a:pPr>
            <a:endParaRPr lang="ru-RU" sz="1450" dirty="0">
              <a:latin typeface="Times New Roman" panose="02020603050405020304" pitchFamily="18" charset="0"/>
              <a:cs typeface="Times New Roman" panose="02020603050405020304" pitchFamily="18" charset="0"/>
            </a:endParaRPr>
          </a:p>
        </p:txBody>
      </p:sp>
      <p:pic>
        <p:nvPicPr>
          <p:cNvPr id="9218" name="Picture 2" descr="dependency-inver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839" y="1341120"/>
            <a:ext cx="6106161" cy="44602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33"/>
          <p:cNvSpPr txBox="1">
            <a:spLocks noGrp="1"/>
          </p:cNvSpPr>
          <p:nvPr>
            <p:ph type="title"/>
          </p:nvPr>
        </p:nvSpPr>
        <p:spPr>
          <a:xfrm>
            <a:off x="2142800" y="603526"/>
            <a:ext cx="7722560" cy="1621513"/>
          </a:xfrm>
          <a:prstGeom prst="rect">
            <a:avLst/>
          </a:prstGeom>
        </p:spPr>
        <p:txBody>
          <a:bodyPr spcFirstLastPara="1" wrap="square" lIns="121900" tIns="121900" rIns="121900" bIns="121900" anchor="t" anchorCtr="0">
            <a:noAutofit/>
          </a:bodyPr>
          <a:lstStyle/>
          <a:p>
            <a:pPr lvl="0" algn="l">
              <a:buSzPts val="990"/>
            </a:pPr>
            <a:r>
              <a:rPr lang="ru-RU" dirty="0" smtClean="0">
                <a:latin typeface="Times New Roman" panose="02020603050405020304" pitchFamily="18" charset="0"/>
                <a:cs typeface="Times New Roman" panose="02020603050405020304" pitchFamily="18" charset="0"/>
              </a:rPr>
              <a:t>Применение п</a:t>
            </a:r>
            <a:r>
              <a:rPr lang="ru-RU" dirty="0" smtClean="0">
                <a:latin typeface="Times New Roman" panose="02020603050405020304" pitchFamily="18" charset="0"/>
                <a:cs typeface="Times New Roman" panose="02020603050405020304" pitchFamily="18" charset="0"/>
              </a:rPr>
              <a:t>орождающих паттернов проектирования</a:t>
            </a:r>
            <a:r>
              <a:rPr lang="ru-RU" dirty="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p:txBody>
      </p:sp>
      <p:sp>
        <p:nvSpPr>
          <p:cNvPr id="2" name="Прямоугольник 1"/>
          <p:cNvSpPr/>
          <p:nvPr/>
        </p:nvSpPr>
        <p:spPr>
          <a:xfrm>
            <a:off x="649760" y="2150574"/>
            <a:ext cx="5354320" cy="6001643"/>
          </a:xfrm>
          <a:prstGeom prst="rect">
            <a:avLst/>
          </a:prstGeom>
        </p:spPr>
        <p:txBody>
          <a:bodyPr wrap="square">
            <a:spAutoFit/>
          </a:bodyPr>
          <a:lstStyle/>
          <a:p>
            <a:r>
              <a:rPr lang="ru-RU" sz="1200" dirty="0" smtClean="0">
                <a:solidFill>
                  <a:srgbClr val="1A1A1A"/>
                </a:solidFill>
                <a:latin typeface="Times New Roman" panose="02020603050405020304" pitchFamily="18" charset="0"/>
                <a:cs typeface="Times New Roman" panose="02020603050405020304" pitchFamily="18" charset="0"/>
              </a:rPr>
              <a:t>К порождающим паттернам проектирования относятся</a:t>
            </a:r>
            <a:r>
              <a:rPr lang="en-US" sz="1200" dirty="0" smtClean="0">
                <a:solidFill>
                  <a:srgbClr val="1A1A1A"/>
                </a:solidFill>
                <a:latin typeface="Times New Roman" panose="02020603050405020304" pitchFamily="18" charset="0"/>
                <a:cs typeface="Times New Roman" panose="02020603050405020304" pitchFamily="18" charset="0"/>
              </a:rPr>
              <a:t>:</a:t>
            </a:r>
          </a:p>
          <a:p>
            <a:endParaRPr lang="en-US" sz="1200" dirty="0">
              <a:solidFill>
                <a:srgbClr val="1A1A1A"/>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sz="1200" dirty="0" smtClean="0">
                <a:solidFill>
                  <a:srgbClr val="1A1A1A"/>
                </a:solidFill>
                <a:latin typeface="Times New Roman" panose="02020603050405020304" pitchFamily="18" charset="0"/>
                <a:cs typeface="Times New Roman" panose="02020603050405020304" pitchFamily="18" charset="0"/>
              </a:rPr>
              <a:t>Абстрактная фабрика</a:t>
            </a:r>
            <a:endParaRPr lang="ru-RU" sz="1200" dirty="0">
              <a:solidFill>
                <a:srgbClr val="1A1A1A"/>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sz="1200" dirty="0" smtClean="0">
                <a:solidFill>
                  <a:srgbClr val="1A1A1A"/>
                </a:solidFill>
                <a:latin typeface="Times New Roman" panose="02020603050405020304" pitchFamily="18" charset="0"/>
                <a:cs typeface="Times New Roman" panose="02020603050405020304" pitchFamily="18" charset="0"/>
              </a:rPr>
              <a:t>Строитель-</a:t>
            </a:r>
            <a:r>
              <a:rPr lang="ru-RU" sz="1200" dirty="0">
                <a:latin typeface="Times New Roman" panose="02020603050405020304" pitchFamily="18" charset="0"/>
                <a:cs typeface="Times New Roman" panose="02020603050405020304" pitchFamily="18" charset="0"/>
              </a:rPr>
              <a:t>это порождающий паттерн проектирования, который позволяет создавать сложные объекты пошагово. Строитель даёт возможность использовать один и тот же код строительства для получения разных представлений объектов.</a:t>
            </a:r>
            <a:endParaRPr lang="ru-RU" sz="1200" dirty="0" smtClean="0">
              <a:solidFill>
                <a:srgbClr val="1A1A1A"/>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ru-RU" sz="1200" dirty="0">
              <a:solidFill>
                <a:srgbClr val="1A1A1A"/>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sz="1200" dirty="0" smtClean="0">
                <a:solidFill>
                  <a:srgbClr val="1A1A1A"/>
                </a:solidFill>
                <a:latin typeface="Times New Roman" panose="02020603050405020304" pitchFamily="18" charset="0"/>
                <a:cs typeface="Times New Roman" panose="02020603050405020304" pitchFamily="18" charset="0"/>
              </a:rPr>
              <a:t>Фабричный метод</a:t>
            </a:r>
            <a:r>
              <a:rPr lang="en-US" sz="1200" dirty="0" smtClean="0">
                <a:solidFill>
                  <a:srgbClr val="1A1A1A"/>
                </a:solidFill>
                <a:latin typeface="Times New Roman" panose="02020603050405020304" pitchFamily="18" charset="0"/>
                <a:cs typeface="Times New Roman" panose="02020603050405020304" pitchFamily="18" charset="0"/>
              </a:rPr>
              <a:t>-</a:t>
            </a:r>
            <a:r>
              <a:rPr lang="ru-RU" sz="1200" dirty="0" smtClean="0">
                <a:latin typeface="Times New Roman" panose="02020603050405020304" pitchFamily="18" charset="0"/>
                <a:cs typeface="Times New Roman" panose="02020603050405020304" pitchFamily="18" charset="0"/>
              </a:rPr>
              <a:t>это </a:t>
            </a:r>
            <a:r>
              <a:rPr lang="ru-RU" sz="1200" dirty="0">
                <a:latin typeface="Times New Roman" panose="02020603050405020304" pitchFamily="18" charset="0"/>
                <a:cs typeface="Times New Roman" panose="02020603050405020304" pitchFamily="18" charset="0"/>
              </a:rPr>
              <a:t>порождающий паттерн проектирования, который определяет общий интерфейс для создания объектов в суперклассе, позволяя подклассам изменять тип создаваемых объектов.</a:t>
            </a:r>
            <a:endParaRPr lang="ru-RU" sz="1200" dirty="0" smtClean="0">
              <a:solidFill>
                <a:srgbClr val="1A1A1A"/>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ru-RU" sz="1200" dirty="0">
              <a:solidFill>
                <a:srgbClr val="1A1A1A"/>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sz="1200" dirty="0" smtClean="0">
                <a:solidFill>
                  <a:srgbClr val="1A1A1A"/>
                </a:solidFill>
                <a:latin typeface="Times New Roman" panose="02020603050405020304" pitchFamily="18" charset="0"/>
                <a:cs typeface="Times New Roman" panose="02020603050405020304" pitchFamily="18" charset="0"/>
              </a:rPr>
              <a:t>Прототип-</a:t>
            </a:r>
            <a:r>
              <a:rPr lang="ru-RU" sz="1200" dirty="0">
                <a:latin typeface="Times New Roman" panose="02020603050405020304" pitchFamily="18" charset="0"/>
                <a:cs typeface="Times New Roman" panose="02020603050405020304" pitchFamily="18" charset="0"/>
              </a:rPr>
              <a:t>это порождающий паттерн проектирования, который позволяет копировать объекты, не вдаваясь в подробности их реализации.</a:t>
            </a:r>
            <a:endParaRPr lang="ru-RU" sz="1200" dirty="0" smtClean="0">
              <a:solidFill>
                <a:srgbClr val="1A1A1A"/>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ru-RU" sz="1200" dirty="0">
              <a:solidFill>
                <a:srgbClr val="1A1A1A"/>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sz="1200" dirty="0" smtClean="0">
                <a:solidFill>
                  <a:srgbClr val="1A1A1A"/>
                </a:solidFill>
                <a:latin typeface="Times New Roman" panose="02020603050405020304" pitchFamily="18" charset="0"/>
                <a:cs typeface="Times New Roman" panose="02020603050405020304" pitchFamily="18" charset="0"/>
              </a:rPr>
              <a:t>Одиночка</a:t>
            </a:r>
            <a:r>
              <a:rPr lang="en-US" sz="1200" dirty="0" smtClean="0">
                <a:solidFill>
                  <a:srgbClr val="1A1A1A"/>
                </a:solidFill>
                <a:latin typeface="Times New Roman" panose="02020603050405020304" pitchFamily="18" charset="0"/>
                <a:cs typeface="Times New Roman" panose="02020603050405020304" pitchFamily="18" charset="0"/>
              </a:rPr>
              <a:t>-</a:t>
            </a:r>
            <a:r>
              <a:rPr lang="ru-RU" sz="1200" dirty="0" smtClean="0">
                <a:latin typeface="Times New Roman" panose="02020603050405020304" pitchFamily="18" charset="0"/>
                <a:cs typeface="Times New Roman" panose="02020603050405020304" pitchFamily="18" charset="0"/>
              </a:rPr>
              <a:t>это </a:t>
            </a:r>
            <a:r>
              <a:rPr lang="ru-RU" sz="1200" dirty="0">
                <a:latin typeface="Times New Roman" panose="02020603050405020304" pitchFamily="18" charset="0"/>
                <a:cs typeface="Times New Roman" panose="02020603050405020304" pitchFamily="18" charset="0"/>
              </a:rPr>
              <a:t>порождающий паттерн проектирования, который гарантирует, что у класса есть только один экземпляр, и предоставляет к нему глобальную точку доступа.</a:t>
            </a:r>
            <a:endParaRPr lang="ru-RU" sz="1200" dirty="0" smtClean="0">
              <a:solidFill>
                <a:srgbClr val="1A1A1A"/>
              </a:solidFill>
              <a:latin typeface="Times New Roman" panose="02020603050405020304" pitchFamily="18" charset="0"/>
              <a:cs typeface="Times New Roman" panose="02020603050405020304" pitchFamily="18" charset="0"/>
            </a:endParaRPr>
          </a:p>
          <a:p>
            <a:endParaRPr lang="ru-RU" sz="1200" dirty="0">
              <a:solidFill>
                <a:srgbClr val="1A1A1A"/>
              </a:solidFill>
              <a:latin typeface="Times New Roman" panose="02020603050405020304" pitchFamily="18" charset="0"/>
              <a:cs typeface="Times New Roman" panose="02020603050405020304" pitchFamily="18" charset="0"/>
            </a:endParaRPr>
          </a:p>
          <a:p>
            <a:r>
              <a:rPr lang="ru-RU" sz="1200" b="1" dirty="0" smtClean="0">
                <a:latin typeface="Times New Roman" panose="02020603050405020304" pitchFamily="18" charset="0"/>
                <a:cs typeface="Times New Roman" panose="02020603050405020304" pitchFamily="18" charset="0"/>
              </a:rPr>
              <a:t>Порождающие паттерны хорошо используются когда </a:t>
            </a:r>
            <a:r>
              <a:rPr lang="ru-RU" sz="1200" b="1" dirty="0">
                <a:latin typeface="Times New Roman" panose="02020603050405020304" pitchFamily="18" charset="0"/>
                <a:cs typeface="Times New Roman" panose="02020603050405020304" pitchFamily="18" charset="0"/>
              </a:rPr>
              <a:t>бизнес-логика программы должна работать с разными видами связанных друг с другом продуктов, не завися от конкретных классов продуктов.</a:t>
            </a:r>
            <a:endParaRPr lang="ru-RU" sz="1200" dirty="0" smtClean="0">
              <a:solidFill>
                <a:srgbClr val="1A1A1A"/>
              </a:solidFill>
              <a:latin typeface="Times New Roman" panose="02020603050405020304" pitchFamily="18" charset="0"/>
              <a:cs typeface="Times New Roman" panose="02020603050405020304" pitchFamily="18" charset="0"/>
            </a:endParaRPr>
          </a:p>
          <a:p>
            <a:r>
              <a:rPr lang="ru-RU" sz="1200" dirty="0" smtClean="0">
                <a:solidFill>
                  <a:srgbClr val="1A1A1A"/>
                </a:solidFill>
                <a:latin typeface="Times New Roman" panose="02020603050405020304" pitchFamily="18" charset="0"/>
                <a:cs typeface="Times New Roman" panose="02020603050405020304" pitchFamily="18" charset="0"/>
              </a:rPr>
              <a:t>Как пример применения порождающего паттерна мы разберем</a:t>
            </a:r>
            <a:r>
              <a:rPr lang="en-US" sz="1200" dirty="0" smtClean="0">
                <a:solidFill>
                  <a:srgbClr val="1A1A1A"/>
                </a:solidFill>
                <a:latin typeface="Times New Roman" panose="02020603050405020304" pitchFamily="18" charset="0"/>
                <a:cs typeface="Times New Roman" panose="02020603050405020304" pitchFamily="18" charset="0"/>
              </a:rPr>
              <a:t> </a:t>
            </a:r>
            <a:r>
              <a:rPr lang="ru-RU" sz="1200" dirty="0" smtClean="0">
                <a:solidFill>
                  <a:srgbClr val="1A1A1A"/>
                </a:solidFill>
                <a:latin typeface="Times New Roman" panose="02020603050405020304" pitchFamily="18" charset="0"/>
                <a:cs typeface="Times New Roman" panose="02020603050405020304" pitchFamily="18" charset="0"/>
              </a:rPr>
              <a:t>подробно абстрактную фабрику и как она устроена.</a:t>
            </a:r>
            <a:endParaRPr lang="ru-RU" sz="1200" dirty="0">
              <a:solidFill>
                <a:srgbClr val="1A1A1A"/>
              </a:solidFill>
              <a:latin typeface="Times New Roman" panose="02020603050405020304" pitchFamily="18" charset="0"/>
              <a:cs typeface="Times New Roman" panose="02020603050405020304" pitchFamily="18" charset="0"/>
            </a:endParaRPr>
          </a:p>
          <a:p>
            <a:endParaRPr lang="ru-RU" sz="1200" dirty="0" smtClean="0">
              <a:solidFill>
                <a:srgbClr val="1A1A1A"/>
              </a:solidFill>
              <a:latin typeface="Times New Roman" panose="02020603050405020304" pitchFamily="18" charset="0"/>
              <a:cs typeface="Times New Roman" panose="02020603050405020304" pitchFamily="18" charset="0"/>
            </a:endParaRPr>
          </a:p>
          <a:p>
            <a:endParaRPr lang="ru-RU" sz="1200" dirty="0">
              <a:solidFill>
                <a:srgbClr val="1A1A1A"/>
              </a:solidFill>
              <a:latin typeface="Times New Roman" panose="02020603050405020304" pitchFamily="18" charset="0"/>
              <a:cs typeface="Times New Roman" panose="02020603050405020304" pitchFamily="18" charset="0"/>
            </a:endParaRPr>
          </a:p>
          <a:p>
            <a:endParaRPr lang="ru-RU" sz="1200" dirty="0" smtClean="0">
              <a:solidFill>
                <a:srgbClr val="1A1A1A"/>
              </a:solidFill>
              <a:latin typeface="Times New Roman" panose="02020603050405020304" pitchFamily="18" charset="0"/>
              <a:cs typeface="Times New Roman" panose="02020603050405020304" pitchFamily="18" charset="0"/>
            </a:endParaRPr>
          </a:p>
          <a:p>
            <a:endParaRPr lang="ru-RU" sz="1200" dirty="0">
              <a:solidFill>
                <a:srgbClr val="1A1A1A"/>
              </a:solidFill>
              <a:latin typeface="Times New Roman" panose="02020603050405020304" pitchFamily="18" charset="0"/>
              <a:cs typeface="Times New Roman" panose="02020603050405020304" pitchFamily="18" charset="0"/>
            </a:endParaRPr>
          </a:p>
          <a:p>
            <a:endParaRPr lang="ru-RU" sz="1200" dirty="0" smtClean="0">
              <a:solidFill>
                <a:srgbClr val="1A1A1A"/>
              </a:solidFill>
              <a:latin typeface="Times New Roman" panose="02020603050405020304" pitchFamily="18" charset="0"/>
              <a:cs typeface="Times New Roman" panose="02020603050405020304" pitchFamily="18" charset="0"/>
            </a:endParaRPr>
          </a:p>
          <a:p>
            <a:endParaRPr lang="ru-RU" sz="1200" dirty="0">
              <a:solidFill>
                <a:srgbClr val="1A1A1A"/>
              </a:solidFill>
              <a:latin typeface="Times New Roman" panose="02020603050405020304" pitchFamily="18" charset="0"/>
              <a:cs typeface="Times New Roman" panose="02020603050405020304" pitchFamily="18" charset="0"/>
            </a:endParaRPr>
          </a:p>
          <a:p>
            <a:endParaRPr lang="ru-RU" sz="1200" dirty="0" smtClean="0">
              <a:solidFill>
                <a:srgbClr val="1A1A1A"/>
              </a:solidFill>
              <a:latin typeface="Times New Roman" panose="02020603050405020304" pitchFamily="18" charset="0"/>
              <a:cs typeface="Times New Roman" panose="02020603050405020304" pitchFamily="18" charset="0"/>
            </a:endParaRPr>
          </a:p>
          <a:p>
            <a:endParaRPr lang="ru-RU" sz="1200" dirty="0" smtClean="0">
              <a:solidFill>
                <a:srgbClr val="1A1A1A"/>
              </a:solidFill>
              <a:latin typeface="Times New Roman" panose="02020603050405020304" pitchFamily="18" charset="0"/>
              <a:cs typeface="Times New Roman" panose="02020603050405020304" pitchFamily="18" charset="0"/>
            </a:endParaRPr>
          </a:p>
        </p:txBody>
      </p:sp>
      <p:pic>
        <p:nvPicPr>
          <p:cNvPr id="12290" name="Picture 2" descr="Паттерн проектирования Абстрактная фабрика (Abstract Factory) на языке C# |  CODE BLOG | Программирование | Дзен"/>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3735" y="2427665"/>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34"/>
          <p:cNvSpPr txBox="1">
            <a:spLocks noGrp="1"/>
          </p:cNvSpPr>
          <p:nvPr>
            <p:ph type="title"/>
          </p:nvPr>
        </p:nvSpPr>
        <p:spPr>
          <a:xfrm>
            <a:off x="395280" y="481607"/>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ru-RU" dirty="0" smtClean="0"/>
              <a:t>Абстрактная фабрика </a:t>
            </a:r>
            <a:endParaRPr dirty="0"/>
          </a:p>
        </p:txBody>
      </p:sp>
      <p:sp>
        <p:nvSpPr>
          <p:cNvPr id="4" name="Google Shape;603;p30"/>
          <p:cNvSpPr txBox="1">
            <a:spLocks/>
          </p:cNvSpPr>
          <p:nvPr/>
        </p:nvSpPr>
        <p:spPr>
          <a:xfrm>
            <a:off x="686950" y="1762632"/>
            <a:ext cx="5574300" cy="4353688"/>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r>
              <a:rPr lang="ru-RU" sz="1500" b="1" dirty="0">
                <a:latin typeface="Times New Roman" panose="02020603050405020304" pitchFamily="18" charset="0"/>
                <a:cs typeface="Times New Roman" panose="02020603050405020304" pitchFamily="18" charset="0"/>
              </a:rPr>
              <a:t>Абстрактная фабрика</a:t>
            </a:r>
            <a:r>
              <a:rPr lang="ru-RU" sz="1500" dirty="0">
                <a:latin typeface="Times New Roman" panose="02020603050405020304" pitchFamily="18" charset="0"/>
                <a:cs typeface="Times New Roman" panose="02020603050405020304" pitchFamily="18" charset="0"/>
              </a:rPr>
              <a:t> — это порождающий паттерн проектирования, который позволяет создавать семейства связанных объектов, не привязываясь к конкретным классам создаваемых объектов</a:t>
            </a:r>
            <a:r>
              <a:rPr lang="ru-RU" sz="1500" dirty="0" smtClean="0">
                <a:latin typeface="Times New Roman" panose="02020603050405020304" pitchFamily="18" charset="0"/>
                <a:cs typeface="Times New Roman" panose="02020603050405020304" pitchFamily="18" charset="0"/>
              </a:rPr>
              <a:t>.</a:t>
            </a:r>
          </a:p>
          <a:p>
            <a:pPr marL="101600"/>
            <a:r>
              <a:rPr lang="ru-RU" sz="1500" dirty="0">
                <a:latin typeface="Times New Roman" panose="02020603050405020304" pitchFamily="18" charset="0"/>
                <a:cs typeface="Times New Roman" panose="02020603050405020304" pitchFamily="18" charset="0"/>
              </a:rPr>
              <a:t>Для начала паттерн Абстрактная фабрика предлагает выделить общие интерфейсы для отдельных продуктов, составляющих семейства. Так, все вариации кресел получат общий интерфейс Кресло, все диваны реализуют интерфейс Диван и так далее</a:t>
            </a:r>
            <a:r>
              <a:rPr lang="ru-RU" sz="1500" dirty="0" smtClean="0">
                <a:latin typeface="Times New Roman" panose="02020603050405020304" pitchFamily="18" charset="0"/>
                <a:cs typeface="Times New Roman" panose="02020603050405020304" pitchFamily="18" charset="0"/>
              </a:rPr>
              <a:t>.</a:t>
            </a:r>
          </a:p>
          <a:p>
            <a:pPr marL="101600"/>
            <a:r>
              <a:rPr lang="ru-RU" sz="1500" dirty="0">
                <a:latin typeface="Times New Roman" panose="02020603050405020304" pitchFamily="18" charset="0"/>
                <a:cs typeface="Times New Roman" panose="02020603050405020304" pitchFamily="18" charset="0"/>
              </a:rPr>
              <a:t>Далее </a:t>
            </a:r>
            <a:r>
              <a:rPr lang="ru-RU" sz="1500" dirty="0" smtClean="0">
                <a:latin typeface="Times New Roman" panose="02020603050405020304" pitchFamily="18" charset="0"/>
                <a:cs typeface="Times New Roman" panose="02020603050405020304" pitchFamily="18" charset="0"/>
              </a:rPr>
              <a:t>мы создаём </a:t>
            </a:r>
            <a:r>
              <a:rPr lang="ru-RU" sz="1500" dirty="0">
                <a:latin typeface="Times New Roman" panose="02020603050405020304" pitchFamily="18" charset="0"/>
                <a:cs typeface="Times New Roman" panose="02020603050405020304" pitchFamily="18" charset="0"/>
              </a:rPr>
              <a:t>абстрактную фабрику — общий интерфейс, который содержит методы создания всех продуктов семейства (например, </a:t>
            </a:r>
            <a:r>
              <a:rPr lang="ru-RU" sz="1500" dirty="0" err="1">
                <a:latin typeface="Times New Roman" panose="02020603050405020304" pitchFamily="18" charset="0"/>
                <a:cs typeface="Times New Roman" panose="02020603050405020304" pitchFamily="18" charset="0"/>
              </a:rPr>
              <a:t>создатьКресло</a:t>
            </a:r>
            <a:r>
              <a:rPr lang="ru-RU" sz="1500" dirty="0">
                <a:latin typeface="Times New Roman" panose="02020603050405020304" pitchFamily="18" charset="0"/>
                <a:cs typeface="Times New Roman" panose="02020603050405020304" pitchFamily="18" charset="0"/>
              </a:rPr>
              <a:t>, </a:t>
            </a:r>
            <a:r>
              <a:rPr lang="ru-RU" sz="1500" dirty="0" err="1">
                <a:latin typeface="Times New Roman" panose="02020603050405020304" pitchFamily="18" charset="0"/>
                <a:cs typeface="Times New Roman" panose="02020603050405020304" pitchFamily="18" charset="0"/>
              </a:rPr>
              <a:t>создатьДиван</a:t>
            </a:r>
            <a:r>
              <a:rPr lang="ru-RU" sz="1500" dirty="0">
                <a:latin typeface="Times New Roman" panose="02020603050405020304" pitchFamily="18" charset="0"/>
                <a:cs typeface="Times New Roman" panose="02020603050405020304" pitchFamily="18" charset="0"/>
              </a:rPr>
              <a:t> и </a:t>
            </a:r>
            <a:r>
              <a:rPr lang="ru-RU" sz="1500" dirty="0" err="1">
                <a:latin typeface="Times New Roman" panose="02020603050405020304" pitchFamily="18" charset="0"/>
                <a:cs typeface="Times New Roman" panose="02020603050405020304" pitchFamily="18" charset="0"/>
              </a:rPr>
              <a:t>создатьСтолик</a:t>
            </a:r>
            <a:r>
              <a:rPr lang="ru-RU" sz="1500" dirty="0">
                <a:latin typeface="Times New Roman" panose="02020603050405020304" pitchFamily="18" charset="0"/>
                <a:cs typeface="Times New Roman" panose="02020603050405020304" pitchFamily="18" charset="0"/>
              </a:rPr>
              <a:t>). Эти операции должны возвращать абстрактные типы продуктов, представленные интерфейсами, которые мы выделили ранее — Кресла, Диваны и Столики.</a:t>
            </a:r>
            <a:endParaRPr lang="ru-RU" sz="1500" dirty="0" smtClean="0">
              <a:latin typeface="Times New Roman" panose="02020603050405020304" pitchFamily="18" charset="0"/>
              <a:cs typeface="Times New Roman" panose="02020603050405020304" pitchFamily="18" charset="0"/>
            </a:endParaRPr>
          </a:p>
          <a:p>
            <a:pPr marL="101600"/>
            <a:endParaRPr lang="ru-RU" sz="1500" dirty="0">
              <a:latin typeface="Times New Roman" panose="02020603050405020304" pitchFamily="18" charset="0"/>
              <a:cs typeface="Times New Roman" panose="02020603050405020304" pitchFamily="18" charset="0"/>
            </a:endParaRPr>
          </a:p>
        </p:txBody>
      </p:sp>
      <p:pic>
        <p:nvPicPr>
          <p:cNvPr id="10242" name="Picture 2" descr="Таблица соответствия семейства продуктам к их вариация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1160" y="1177225"/>
            <a:ext cx="4000500" cy="2762251"/>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descr="Схема иерархии классов кресел."/>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1160" y="4030916"/>
            <a:ext cx="4000500" cy="266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35"/>
          <p:cNvSpPr txBox="1">
            <a:spLocks noGrp="1"/>
          </p:cNvSpPr>
          <p:nvPr>
            <p:ph type="title"/>
          </p:nvPr>
        </p:nvSpPr>
        <p:spPr>
          <a:xfrm>
            <a:off x="751840" y="287837"/>
            <a:ext cx="11075260" cy="1474288"/>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ru-RU" dirty="0" smtClean="0">
                <a:latin typeface="Times New Roman" panose="02020603050405020304" pitchFamily="18" charset="0"/>
                <a:cs typeface="Times New Roman" panose="02020603050405020304" pitchFamily="18" charset="0"/>
              </a:rPr>
              <a:t>Недостатки и преимущества абстрактной фабрики</a:t>
            </a:r>
            <a:endParaRPr dirty="0">
              <a:latin typeface="Times New Roman" panose="02020603050405020304" pitchFamily="18" charset="0"/>
              <a:cs typeface="Times New Roman" panose="02020603050405020304" pitchFamily="18" charset="0"/>
            </a:endParaRPr>
          </a:p>
        </p:txBody>
      </p:sp>
      <p:sp>
        <p:nvSpPr>
          <p:cNvPr id="700" name="Google Shape;700;p35"/>
          <p:cNvSpPr txBox="1">
            <a:spLocks noGrp="1"/>
          </p:cNvSpPr>
          <p:nvPr>
            <p:ph type="title" idx="4294967295"/>
          </p:nvPr>
        </p:nvSpPr>
        <p:spPr>
          <a:xfrm>
            <a:off x="384305" y="2011680"/>
            <a:ext cx="6737855" cy="3616960"/>
          </a:xfrm>
          <a:prstGeom prst="rect">
            <a:avLst/>
          </a:prstGeom>
        </p:spPr>
        <p:txBody>
          <a:bodyPr spcFirstLastPara="1" wrap="square" lIns="121900" tIns="121900" rIns="121900" bIns="121900" anchor="ctr" anchorCtr="0">
            <a:noAutofit/>
          </a:bodyPr>
          <a:lstStyle/>
          <a:p>
            <a:r>
              <a:rPr lang="ru-RU" sz="1600" dirty="0" smtClean="0">
                <a:latin typeface="Times New Roman" panose="02020603050405020304" pitchFamily="18" charset="0"/>
                <a:cs typeface="Times New Roman" panose="02020603050405020304" pitchFamily="18" charset="0"/>
              </a:rPr>
              <a:t>Преимущества</a:t>
            </a:r>
            <a:r>
              <a:rPr lang="en-US" sz="1600" dirty="0" smtClean="0">
                <a:latin typeface="Times New Roman" panose="02020603050405020304" pitchFamily="18" charset="0"/>
                <a:cs typeface="Times New Roman" panose="02020603050405020304" pitchFamily="18" charset="0"/>
              </a:rPr>
              <a:t>:</a:t>
            </a:r>
            <a:r>
              <a:rPr lang="ru-RU" sz="1600" dirty="0" smtClean="0">
                <a:latin typeface="Times New Roman" panose="02020603050405020304" pitchFamily="18" charset="0"/>
                <a:cs typeface="Times New Roman" panose="02020603050405020304" pitchFamily="18" charset="0"/>
              </a:rPr>
              <a:t/>
            </a:r>
            <a:br>
              <a:rPr lang="ru-RU" sz="1600" dirty="0" smtClean="0">
                <a:latin typeface="Times New Roman" panose="02020603050405020304" pitchFamily="18" charset="0"/>
                <a:cs typeface="Times New Roman" panose="02020603050405020304" pitchFamily="18" charset="0"/>
              </a:rPr>
            </a:br>
            <a:r>
              <a:rPr lang="ru-RU" sz="1600" dirty="0" smtClean="0">
                <a:latin typeface="Times New Roman" panose="02020603050405020304" pitchFamily="18" charset="0"/>
                <a:cs typeface="Times New Roman" panose="02020603050405020304" pitchFamily="18" charset="0"/>
              </a:rPr>
              <a:t>Гарантирует </a:t>
            </a:r>
            <a:r>
              <a:rPr lang="ru-RU" sz="1600" dirty="0">
                <a:latin typeface="Times New Roman" panose="02020603050405020304" pitchFamily="18" charset="0"/>
                <a:cs typeface="Times New Roman" panose="02020603050405020304" pitchFamily="18" charset="0"/>
              </a:rPr>
              <a:t>сочетаемость </a:t>
            </a:r>
            <a:r>
              <a:rPr lang="ru-RU" sz="1600" dirty="0" smtClean="0">
                <a:latin typeface="Times New Roman" panose="02020603050405020304" pitchFamily="18" charset="0"/>
                <a:cs typeface="Times New Roman" panose="02020603050405020304" pitchFamily="18" charset="0"/>
              </a:rPr>
              <a:t>создаваемых</a:t>
            </a:r>
            <a:r>
              <a:rPr lang="en-US" sz="1600" dirty="0" smtClean="0">
                <a:latin typeface="Times New Roman" panose="02020603050405020304" pitchFamily="18" charset="0"/>
                <a:cs typeface="Times New Roman" panose="02020603050405020304" pitchFamily="18" charset="0"/>
              </a:rPr>
              <a:t>,</a:t>
            </a:r>
            <a:r>
              <a:rPr lang="ru-RU" sz="1600" dirty="0">
                <a:latin typeface="Times New Roman" panose="02020603050405020304" pitchFamily="18" charset="0"/>
                <a:cs typeface="Times New Roman" panose="02020603050405020304" pitchFamily="18" charset="0"/>
              </a:rPr>
              <a:t>и</a:t>
            </a:r>
            <a:r>
              <a:rPr lang="ru-RU" sz="1600" dirty="0" smtClean="0">
                <a:latin typeface="Times New Roman" panose="02020603050405020304" pitchFamily="18" charset="0"/>
                <a:cs typeface="Times New Roman" panose="02020603050405020304" pitchFamily="18" charset="0"/>
              </a:rPr>
              <a:t>збавляет </a:t>
            </a:r>
            <a:r>
              <a:rPr lang="ru-RU" sz="1600" dirty="0">
                <a:latin typeface="Times New Roman" panose="02020603050405020304" pitchFamily="18" charset="0"/>
                <a:cs typeface="Times New Roman" panose="02020603050405020304" pitchFamily="18" charset="0"/>
              </a:rPr>
              <a:t>клиентский код от привязки к конкретным классам </a:t>
            </a:r>
            <a:r>
              <a:rPr lang="ru-RU" sz="1600" dirty="0" smtClean="0">
                <a:latin typeface="Times New Roman" panose="02020603050405020304" pitchFamily="18" charset="0"/>
                <a:cs typeface="Times New Roman" panose="02020603050405020304" pitchFamily="18" charset="0"/>
              </a:rPr>
              <a:t>продуктов</a:t>
            </a:r>
            <a:r>
              <a:rPr lang="en-US" sz="1600" dirty="0" smtClean="0">
                <a:latin typeface="Times New Roman" panose="02020603050405020304" pitchFamily="18" charset="0"/>
                <a:cs typeface="Times New Roman" panose="02020603050405020304" pitchFamily="18" charset="0"/>
              </a:rPr>
              <a:t>,</a:t>
            </a:r>
            <a:r>
              <a:rPr lang="ru-RU" sz="1600" dirty="0" smtClean="0">
                <a:latin typeface="Times New Roman" panose="02020603050405020304" pitchFamily="18" charset="0"/>
                <a:cs typeface="Times New Roman" panose="02020603050405020304" pitchFamily="18" charset="0"/>
              </a:rPr>
              <a:t>выделяет </a:t>
            </a:r>
            <a:r>
              <a:rPr lang="ru-RU" sz="1600" dirty="0">
                <a:latin typeface="Times New Roman" panose="02020603050405020304" pitchFamily="18" charset="0"/>
                <a:cs typeface="Times New Roman" panose="02020603050405020304" pitchFamily="18" charset="0"/>
              </a:rPr>
              <a:t>код производства продуктов в одно место, упрощая поддержку </a:t>
            </a:r>
            <a:r>
              <a:rPr lang="ru-RU" sz="1600" dirty="0" smtClean="0">
                <a:latin typeface="Times New Roman" panose="02020603050405020304" pitchFamily="18" charset="0"/>
                <a:cs typeface="Times New Roman" panose="02020603050405020304" pitchFamily="18" charset="0"/>
              </a:rPr>
              <a:t>кода</a:t>
            </a:r>
            <a:r>
              <a:rPr lang="en-US" sz="1600" dirty="0" smtClean="0">
                <a:latin typeface="Times New Roman" panose="02020603050405020304" pitchFamily="18" charset="0"/>
                <a:cs typeface="Times New Roman" panose="02020603050405020304" pitchFamily="18" charset="0"/>
              </a:rPr>
              <a:t>,</a:t>
            </a:r>
            <a:r>
              <a:rPr lang="ru-RU" sz="1600" dirty="0">
                <a:latin typeface="Times New Roman" panose="02020603050405020304" pitchFamily="18" charset="0"/>
                <a:cs typeface="Times New Roman" panose="02020603050405020304" pitchFamily="18" charset="0"/>
              </a:rPr>
              <a:t>у</a:t>
            </a:r>
            <a:r>
              <a:rPr lang="ru-RU" sz="1600" dirty="0" smtClean="0">
                <a:latin typeface="Times New Roman" panose="02020603050405020304" pitchFamily="18" charset="0"/>
                <a:cs typeface="Times New Roman" panose="02020603050405020304" pitchFamily="18" charset="0"/>
              </a:rPr>
              <a:t>прощает </a:t>
            </a:r>
            <a:r>
              <a:rPr lang="ru-RU" sz="1600" dirty="0">
                <a:latin typeface="Times New Roman" panose="02020603050405020304" pitchFamily="18" charset="0"/>
                <a:cs typeface="Times New Roman" panose="02020603050405020304" pitchFamily="18" charset="0"/>
              </a:rPr>
              <a:t>добавление новых продуктов в </a:t>
            </a:r>
            <a:r>
              <a:rPr lang="ru-RU" sz="1600" dirty="0" smtClean="0">
                <a:latin typeface="Times New Roman" panose="02020603050405020304" pitchFamily="18" charset="0"/>
                <a:cs typeface="Times New Roman" panose="02020603050405020304" pitchFamily="18" charset="0"/>
              </a:rPr>
              <a:t>программу</a:t>
            </a:r>
            <a:r>
              <a:rPr lang="en-US" sz="1600" dirty="0" smtClean="0">
                <a:latin typeface="Times New Roman" panose="02020603050405020304" pitchFamily="18" charset="0"/>
                <a:cs typeface="Times New Roman" panose="02020603050405020304" pitchFamily="18" charset="0"/>
              </a:rPr>
              <a:t>,</a:t>
            </a:r>
            <a:r>
              <a:rPr lang="ru-RU" sz="1600" dirty="0">
                <a:latin typeface="Times New Roman" panose="02020603050405020304" pitchFamily="18" charset="0"/>
                <a:cs typeface="Times New Roman" panose="02020603050405020304" pitchFamily="18" charset="0"/>
              </a:rPr>
              <a:t>р</a:t>
            </a:r>
            <a:r>
              <a:rPr lang="ru-RU" sz="1600" dirty="0" smtClean="0">
                <a:latin typeface="Times New Roman" panose="02020603050405020304" pitchFamily="18" charset="0"/>
                <a:cs typeface="Times New Roman" panose="02020603050405020304" pitchFamily="18" charset="0"/>
              </a:rPr>
              <a:t>еализует</a:t>
            </a:r>
            <a:r>
              <a:rPr lang="ru-RU" sz="1600" dirty="0">
                <a:latin typeface="Times New Roman" panose="02020603050405020304" pitchFamily="18" charset="0"/>
                <a:cs typeface="Times New Roman" panose="02020603050405020304" pitchFamily="18" charset="0"/>
              </a:rPr>
              <a:t> принцип </a:t>
            </a:r>
            <a:r>
              <a:rPr lang="ru-RU" sz="1600" dirty="0" smtClean="0">
                <a:latin typeface="Times New Roman" panose="02020603050405020304" pitchFamily="18" charset="0"/>
                <a:cs typeface="Times New Roman" panose="02020603050405020304" pitchFamily="18" charset="0"/>
              </a:rPr>
              <a:t>открытости/закрытости.</a:t>
            </a:r>
            <a:br>
              <a:rPr lang="ru-RU" sz="1600" dirty="0" smtClean="0">
                <a:latin typeface="Times New Roman" panose="02020603050405020304" pitchFamily="18" charset="0"/>
                <a:cs typeface="Times New Roman" panose="02020603050405020304" pitchFamily="18" charset="0"/>
              </a:rPr>
            </a:br>
            <a:r>
              <a:rPr lang="ru-RU" sz="1600" dirty="0" smtClean="0">
                <a:latin typeface="Times New Roman" panose="02020603050405020304" pitchFamily="18" charset="0"/>
                <a:cs typeface="Times New Roman" panose="02020603050405020304" pitchFamily="18" charset="0"/>
              </a:rPr>
              <a:t/>
            </a:r>
            <a:br>
              <a:rPr lang="ru-RU" sz="1600" dirty="0" smtClean="0">
                <a:latin typeface="Times New Roman" panose="02020603050405020304" pitchFamily="18" charset="0"/>
                <a:cs typeface="Times New Roman" panose="02020603050405020304" pitchFamily="18" charset="0"/>
              </a:rPr>
            </a:br>
            <a:r>
              <a:rPr lang="ru-RU" sz="1600" dirty="0" smtClean="0">
                <a:latin typeface="Times New Roman" panose="02020603050405020304" pitchFamily="18" charset="0"/>
                <a:cs typeface="Times New Roman" panose="02020603050405020304" pitchFamily="18" charset="0"/>
              </a:rPr>
              <a:t>Недостатки</a:t>
            </a:r>
            <a:r>
              <a:rPr lang="en-US" sz="1600" dirty="0" smtClean="0">
                <a:latin typeface="Times New Roman" panose="02020603050405020304" pitchFamily="18" charset="0"/>
                <a:cs typeface="Times New Roman" panose="02020603050405020304" pitchFamily="18" charset="0"/>
              </a:rPr>
              <a:t>:</a:t>
            </a:r>
            <a:br>
              <a:rPr lang="en-US" sz="1600" dirty="0" smtClean="0">
                <a:latin typeface="Times New Roman" panose="02020603050405020304" pitchFamily="18" charset="0"/>
                <a:cs typeface="Times New Roman" panose="02020603050405020304" pitchFamily="18" charset="0"/>
              </a:rPr>
            </a:br>
            <a:r>
              <a:rPr lang="ru-RU" sz="1600" dirty="0">
                <a:latin typeface="Times New Roman" panose="02020603050405020304" pitchFamily="18" charset="0"/>
                <a:cs typeface="Times New Roman" panose="02020603050405020304" pitchFamily="18" charset="0"/>
              </a:rPr>
              <a:t>Усложняет код программы из-за введения множества дополнительных классов</a:t>
            </a:r>
            <a:r>
              <a:rPr lang="ru-RU" sz="1600" dirty="0" smtClean="0">
                <a:latin typeface="Times New Roman" panose="02020603050405020304" pitchFamily="18" charset="0"/>
                <a:cs typeface="Times New Roman" panose="02020603050405020304" pitchFamily="18" charset="0"/>
              </a:rPr>
              <a:t>.</a:t>
            </a:r>
            <a:r>
              <a:rPr lang="ru-RU" sz="1600" dirty="0">
                <a:latin typeface="Times New Roman" panose="02020603050405020304" pitchFamily="18" charset="0"/>
                <a:cs typeface="Times New Roman" panose="02020603050405020304" pitchFamily="18" charset="0"/>
              </a:rPr>
              <a:t> Требует наличия всех типов продуктов в каждой вариации.</a:t>
            </a:r>
            <a:r>
              <a:rPr lang="en-US" sz="1600" dirty="0" smtClean="0">
                <a:latin typeface="Times New Roman" panose="02020603050405020304" pitchFamily="18" charset="0"/>
                <a:cs typeface="Times New Roman" panose="02020603050405020304" pitchFamily="18" charset="0"/>
              </a:rPr>
              <a:t/>
            </a:r>
            <a:br>
              <a:rPr lang="en-US" sz="1600" dirty="0" smtClean="0">
                <a:latin typeface="Times New Roman" panose="02020603050405020304" pitchFamily="18" charset="0"/>
                <a:cs typeface="Times New Roman" panose="02020603050405020304" pitchFamily="18" charset="0"/>
              </a:rPr>
            </a:br>
            <a:endParaRPr lang="ru-RU" sz="1600" dirty="0">
              <a:latin typeface="Times New Roman" panose="02020603050405020304" pitchFamily="18" charset="0"/>
              <a:cs typeface="Times New Roman" panose="02020603050405020304" pitchFamily="18" charset="0"/>
            </a:endParaRPr>
          </a:p>
        </p:txBody>
      </p:sp>
      <p:pic>
        <p:nvPicPr>
          <p:cNvPr id="11266" name="Picture 2" descr="Структура классов паттерна Абстрактная фабрик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0570" y="1870075"/>
            <a:ext cx="4856530"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36"/>
          <p:cNvSpPr txBox="1">
            <a:spLocks noGrp="1"/>
          </p:cNvSpPr>
          <p:nvPr>
            <p:ph type="title"/>
          </p:nvPr>
        </p:nvSpPr>
        <p:spPr>
          <a:xfrm>
            <a:off x="415600" y="191432"/>
            <a:ext cx="11360700" cy="1621513"/>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ru-RU" dirty="0" smtClean="0">
                <a:latin typeface="Times New Roman" panose="02020603050405020304" pitchFamily="18" charset="0"/>
                <a:cs typeface="Times New Roman" panose="02020603050405020304" pitchFamily="18" charset="0"/>
              </a:rPr>
              <a:t>Применение структурных паттернов проектирования </a:t>
            </a:r>
            <a:endParaRPr dirty="0">
              <a:latin typeface="Times New Roman" panose="02020603050405020304" pitchFamily="18" charset="0"/>
              <a:cs typeface="Times New Roman" panose="02020603050405020304" pitchFamily="18" charset="0"/>
            </a:endParaRPr>
          </a:p>
        </p:txBody>
      </p:sp>
      <p:sp>
        <p:nvSpPr>
          <p:cNvPr id="718" name="Google Shape;718;p36"/>
          <p:cNvSpPr txBox="1">
            <a:spLocks noGrp="1"/>
          </p:cNvSpPr>
          <p:nvPr>
            <p:ph type="body" idx="4294967295"/>
          </p:nvPr>
        </p:nvSpPr>
        <p:spPr>
          <a:xfrm>
            <a:off x="415600" y="1812945"/>
            <a:ext cx="7211099" cy="5150563"/>
          </a:xfrm>
          <a:prstGeom prst="rect">
            <a:avLst/>
          </a:prstGeom>
        </p:spPr>
        <p:txBody>
          <a:bodyPr spcFirstLastPara="1" wrap="square" lIns="121900" tIns="121900" rIns="121900" bIns="121900" anchor="t" anchorCtr="0">
            <a:noAutofit/>
          </a:bodyPr>
          <a:lstStyle/>
          <a:p>
            <a:pPr marL="0" lvl="0" indent="0" rtl="0">
              <a:spcBef>
                <a:spcPts val="0"/>
              </a:spcBef>
              <a:spcAft>
                <a:spcPts val="1600"/>
              </a:spcAft>
              <a:buNone/>
            </a:pPr>
            <a:r>
              <a:rPr lang="ru-RU" sz="1100" dirty="0" smtClean="0">
                <a:latin typeface="Times New Roman" panose="02020603050405020304" pitchFamily="18" charset="0"/>
                <a:cs typeface="Times New Roman" panose="02020603050405020304" pitchFamily="18" charset="0"/>
              </a:rPr>
              <a:t>К структурным паттернам проектирования относятся</a:t>
            </a:r>
            <a:r>
              <a:rPr lang="en-US" sz="1100" dirty="0" smtClean="0">
                <a:latin typeface="Times New Roman" panose="02020603050405020304" pitchFamily="18" charset="0"/>
                <a:cs typeface="Times New Roman" panose="02020603050405020304" pitchFamily="18" charset="0"/>
              </a:rPr>
              <a:t>:</a:t>
            </a:r>
            <a:endParaRPr lang="ru-RU" sz="1100" dirty="0" smtClean="0">
              <a:latin typeface="Times New Roman" panose="02020603050405020304" pitchFamily="18" charset="0"/>
              <a:cs typeface="Times New Roman" panose="02020603050405020304" pitchFamily="18" charset="0"/>
            </a:endParaRPr>
          </a:p>
          <a:p>
            <a:pPr marL="0" lvl="0" indent="0">
              <a:spcAft>
                <a:spcPts val="1600"/>
              </a:spcAft>
              <a:buNone/>
            </a:pPr>
            <a:r>
              <a:rPr lang="ru-RU" sz="1100" b="1" dirty="0">
                <a:latin typeface="Times New Roman" panose="02020603050405020304" pitchFamily="18" charset="0"/>
                <a:cs typeface="Times New Roman" panose="02020603050405020304" pitchFamily="18" charset="0"/>
              </a:rPr>
              <a:t>Адаптер</a:t>
            </a:r>
            <a:r>
              <a:rPr lang="ru-RU" sz="1100" dirty="0">
                <a:latin typeface="Times New Roman" panose="02020603050405020304" pitchFamily="18" charset="0"/>
                <a:cs typeface="Times New Roman" panose="02020603050405020304" pitchFamily="18" charset="0"/>
              </a:rPr>
              <a:t> — это структурный паттерн проектирования, который позволяет объектам с несовместимыми интерфейсами работать вместе</a:t>
            </a:r>
            <a:r>
              <a:rPr lang="ru-RU" sz="1100" dirty="0" smtClean="0">
                <a:latin typeface="Times New Roman" panose="02020603050405020304" pitchFamily="18" charset="0"/>
                <a:cs typeface="Times New Roman" panose="02020603050405020304" pitchFamily="18" charset="0"/>
              </a:rPr>
              <a:t>.</a:t>
            </a:r>
          </a:p>
          <a:p>
            <a:pPr marL="0" lvl="0" indent="0">
              <a:spcAft>
                <a:spcPts val="1600"/>
              </a:spcAft>
              <a:buNone/>
            </a:pPr>
            <a:r>
              <a:rPr lang="ru-RU" sz="1100" b="1" dirty="0">
                <a:latin typeface="Times New Roman" panose="02020603050405020304" pitchFamily="18" charset="0"/>
                <a:cs typeface="Times New Roman" panose="02020603050405020304" pitchFamily="18" charset="0"/>
              </a:rPr>
              <a:t>Мост</a:t>
            </a:r>
            <a:r>
              <a:rPr lang="ru-RU" sz="1100" dirty="0">
                <a:latin typeface="Times New Roman" panose="02020603050405020304" pitchFamily="18" charset="0"/>
                <a:cs typeface="Times New Roman" panose="02020603050405020304" pitchFamily="18" charset="0"/>
              </a:rPr>
              <a:t> — это структурный паттерн проектирования, который разделяет один или несколько классов на две отдельные иерархии — абстракцию и реализацию, позволяя изменять их независимо друг от друга</a:t>
            </a:r>
            <a:r>
              <a:rPr lang="ru-RU" sz="1100" dirty="0" smtClean="0">
                <a:latin typeface="Times New Roman" panose="02020603050405020304" pitchFamily="18" charset="0"/>
                <a:cs typeface="Times New Roman" panose="02020603050405020304" pitchFamily="18" charset="0"/>
              </a:rPr>
              <a:t>.</a:t>
            </a:r>
          </a:p>
          <a:p>
            <a:pPr marL="0" lvl="0" indent="0">
              <a:spcAft>
                <a:spcPts val="1600"/>
              </a:spcAft>
              <a:buNone/>
            </a:pPr>
            <a:r>
              <a:rPr lang="ru-RU" sz="1100" b="1" dirty="0">
                <a:latin typeface="Times New Roman" panose="02020603050405020304" pitchFamily="18" charset="0"/>
                <a:cs typeface="Times New Roman" panose="02020603050405020304" pitchFamily="18" charset="0"/>
              </a:rPr>
              <a:t>Компоновщик</a:t>
            </a:r>
            <a:r>
              <a:rPr lang="ru-RU" sz="1100" dirty="0">
                <a:latin typeface="Times New Roman" panose="02020603050405020304" pitchFamily="18" charset="0"/>
                <a:cs typeface="Times New Roman" panose="02020603050405020304" pitchFamily="18" charset="0"/>
              </a:rPr>
              <a:t> — это структурный паттерн проектирования, который позволяет сгруппировать множество объектов в древовидную структуру, а затем работать с ней так, как будто это единичный объект</a:t>
            </a:r>
            <a:r>
              <a:rPr lang="ru-RU" sz="1100" dirty="0" smtClean="0">
                <a:latin typeface="Times New Roman" panose="02020603050405020304" pitchFamily="18" charset="0"/>
                <a:cs typeface="Times New Roman" panose="02020603050405020304" pitchFamily="18" charset="0"/>
              </a:rPr>
              <a:t>.</a:t>
            </a:r>
          </a:p>
          <a:p>
            <a:pPr marL="0" lvl="0" indent="0">
              <a:spcAft>
                <a:spcPts val="1600"/>
              </a:spcAft>
              <a:buNone/>
            </a:pPr>
            <a:r>
              <a:rPr lang="ru-RU" sz="1100" b="1" dirty="0">
                <a:latin typeface="Times New Roman" panose="02020603050405020304" pitchFamily="18" charset="0"/>
                <a:cs typeface="Times New Roman" panose="02020603050405020304" pitchFamily="18" charset="0"/>
              </a:rPr>
              <a:t>Декоратор</a:t>
            </a:r>
            <a:r>
              <a:rPr lang="ru-RU" sz="1100" dirty="0">
                <a:latin typeface="Times New Roman" panose="02020603050405020304" pitchFamily="18" charset="0"/>
                <a:cs typeface="Times New Roman" panose="02020603050405020304" pitchFamily="18" charset="0"/>
              </a:rPr>
              <a:t> — это структурный паттерн проектирования, который позволяет динамически добавлять объектам новую функциональность, оборачивая их в полезные «обёртки</a:t>
            </a:r>
            <a:r>
              <a:rPr lang="ru-RU" sz="1100" dirty="0" smtClean="0">
                <a:latin typeface="Times New Roman" panose="02020603050405020304" pitchFamily="18" charset="0"/>
                <a:cs typeface="Times New Roman" panose="02020603050405020304" pitchFamily="18" charset="0"/>
              </a:rPr>
              <a:t>».</a:t>
            </a:r>
          </a:p>
          <a:p>
            <a:pPr marL="0" lvl="0" indent="0">
              <a:spcAft>
                <a:spcPts val="1600"/>
              </a:spcAft>
              <a:buNone/>
            </a:pPr>
            <a:r>
              <a:rPr lang="ru-RU" sz="1100" b="1" dirty="0">
                <a:latin typeface="Times New Roman" panose="02020603050405020304" pitchFamily="18" charset="0"/>
                <a:cs typeface="Times New Roman" panose="02020603050405020304" pitchFamily="18" charset="0"/>
              </a:rPr>
              <a:t>Фасад</a:t>
            </a:r>
            <a:r>
              <a:rPr lang="ru-RU" sz="1100" dirty="0">
                <a:latin typeface="Times New Roman" panose="02020603050405020304" pitchFamily="18" charset="0"/>
                <a:cs typeface="Times New Roman" panose="02020603050405020304" pitchFamily="18" charset="0"/>
              </a:rPr>
              <a:t> — это структурный паттерн проектирования, который предоставляет простой интерфейс к сложной системе классов, библиотеке или </a:t>
            </a:r>
            <a:r>
              <a:rPr lang="ru-RU" sz="1100" dirty="0" err="1">
                <a:latin typeface="Times New Roman" panose="02020603050405020304" pitchFamily="18" charset="0"/>
                <a:cs typeface="Times New Roman" panose="02020603050405020304" pitchFamily="18" charset="0"/>
              </a:rPr>
              <a:t>фреймворку</a:t>
            </a:r>
            <a:r>
              <a:rPr lang="ru-RU" sz="1100" dirty="0" smtClean="0">
                <a:latin typeface="Times New Roman" panose="02020603050405020304" pitchFamily="18" charset="0"/>
                <a:cs typeface="Times New Roman" panose="02020603050405020304" pitchFamily="18" charset="0"/>
              </a:rPr>
              <a:t>.</a:t>
            </a:r>
          </a:p>
          <a:p>
            <a:pPr marL="0" lvl="0" indent="0">
              <a:spcAft>
                <a:spcPts val="1600"/>
              </a:spcAft>
              <a:buNone/>
            </a:pPr>
            <a:r>
              <a:rPr lang="ru-RU" sz="1100" b="1" dirty="0">
                <a:latin typeface="Times New Roman" panose="02020603050405020304" pitchFamily="18" charset="0"/>
                <a:cs typeface="Times New Roman" panose="02020603050405020304" pitchFamily="18" charset="0"/>
              </a:rPr>
              <a:t>Легковес</a:t>
            </a:r>
            <a:r>
              <a:rPr lang="ru-RU" sz="1100" dirty="0">
                <a:latin typeface="Times New Roman" panose="02020603050405020304" pitchFamily="18" charset="0"/>
                <a:cs typeface="Times New Roman" panose="02020603050405020304" pitchFamily="18" charset="0"/>
              </a:rPr>
              <a:t> — это структурный паттерн проектирования, который позволяет вместить </a:t>
            </a:r>
            <a:r>
              <a:rPr lang="ru-RU" sz="1100" dirty="0" err="1">
                <a:latin typeface="Times New Roman" panose="02020603050405020304" pitchFamily="18" charset="0"/>
                <a:cs typeface="Times New Roman" panose="02020603050405020304" pitchFamily="18" charset="0"/>
              </a:rPr>
              <a:t>бóльшее</a:t>
            </a:r>
            <a:r>
              <a:rPr lang="ru-RU" sz="1100" dirty="0">
                <a:latin typeface="Times New Roman" panose="02020603050405020304" pitchFamily="18" charset="0"/>
                <a:cs typeface="Times New Roman" panose="02020603050405020304" pitchFamily="18" charset="0"/>
              </a:rPr>
              <a:t> количество объектов в отведённую оперативную память. Легковес экономит память, разделяя общее состояние объектов между собой, вместо хранения одинаковых данных в каждом объекте</a:t>
            </a:r>
            <a:r>
              <a:rPr lang="ru-RU" sz="1100" dirty="0" smtClean="0">
                <a:latin typeface="Times New Roman" panose="02020603050405020304" pitchFamily="18" charset="0"/>
                <a:cs typeface="Times New Roman" panose="02020603050405020304" pitchFamily="18" charset="0"/>
              </a:rPr>
              <a:t>.</a:t>
            </a:r>
          </a:p>
          <a:p>
            <a:pPr marL="0" lvl="0" indent="0">
              <a:spcAft>
                <a:spcPts val="1600"/>
              </a:spcAft>
              <a:buNone/>
            </a:pPr>
            <a:r>
              <a:rPr lang="ru-RU" sz="1100" b="1" dirty="0">
                <a:latin typeface="Times New Roman" panose="02020603050405020304" pitchFamily="18" charset="0"/>
                <a:cs typeface="Times New Roman" panose="02020603050405020304" pitchFamily="18" charset="0"/>
              </a:rPr>
              <a:t>Заместитель</a:t>
            </a:r>
            <a:r>
              <a:rPr lang="ru-RU" sz="1100" dirty="0">
                <a:latin typeface="Times New Roman" panose="02020603050405020304" pitchFamily="18" charset="0"/>
                <a:cs typeface="Times New Roman" panose="02020603050405020304" pitchFamily="18" charset="0"/>
              </a:rPr>
              <a:t> — это структурный паттерн проектирования, который позволяет подставлять вместо реальных объектов специальные объекты-заменители. Эти объекты перехватывают вызовы к оригинальному объекту, позволяя сделать что-то </a:t>
            </a:r>
            <a:r>
              <a:rPr lang="ru-RU" sz="1100" i="1" dirty="0">
                <a:latin typeface="Times New Roman" panose="02020603050405020304" pitchFamily="18" charset="0"/>
                <a:cs typeface="Times New Roman" panose="02020603050405020304" pitchFamily="18" charset="0"/>
              </a:rPr>
              <a:t>до</a:t>
            </a:r>
            <a:r>
              <a:rPr lang="ru-RU" sz="1100" dirty="0">
                <a:latin typeface="Times New Roman" panose="02020603050405020304" pitchFamily="18" charset="0"/>
                <a:cs typeface="Times New Roman" panose="02020603050405020304" pitchFamily="18" charset="0"/>
              </a:rPr>
              <a:t> или </a:t>
            </a:r>
            <a:r>
              <a:rPr lang="ru-RU" sz="1100" i="1" dirty="0">
                <a:latin typeface="Times New Roman" panose="02020603050405020304" pitchFamily="18" charset="0"/>
                <a:cs typeface="Times New Roman" panose="02020603050405020304" pitchFamily="18" charset="0"/>
              </a:rPr>
              <a:t>после</a:t>
            </a:r>
            <a:r>
              <a:rPr lang="ru-RU" sz="1100" dirty="0">
                <a:latin typeface="Times New Roman" panose="02020603050405020304" pitchFamily="18" charset="0"/>
                <a:cs typeface="Times New Roman" panose="02020603050405020304" pitchFamily="18" charset="0"/>
              </a:rPr>
              <a:t> передачи вызова оригиналу.</a:t>
            </a:r>
            <a:endParaRPr lang="ru-RU" sz="1100" dirty="0" smtClean="0">
              <a:latin typeface="Times New Roman" panose="02020603050405020304" pitchFamily="18" charset="0"/>
              <a:cs typeface="Times New Roman" panose="02020603050405020304" pitchFamily="18" charset="0"/>
            </a:endParaRPr>
          </a:p>
          <a:p>
            <a:pPr marL="0" lvl="0" indent="0">
              <a:spcAft>
                <a:spcPts val="1600"/>
              </a:spcAft>
              <a:buNone/>
            </a:pPr>
            <a:endParaRPr sz="1100" dirty="0">
              <a:latin typeface="Times New Roman" panose="02020603050405020304" pitchFamily="18" charset="0"/>
              <a:cs typeface="Times New Roman" panose="02020603050405020304" pitchFamily="18" charset="0"/>
            </a:endParaRPr>
          </a:p>
        </p:txBody>
      </p:sp>
      <p:pic>
        <p:nvPicPr>
          <p:cNvPr id="13314" name="Picture 2" descr="Шаблоны проектирования по-человечески: структурные паттерн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022" y="2312742"/>
            <a:ext cx="4705977" cy="40478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37"/>
          <p:cNvSpPr txBox="1">
            <a:spLocks noGrp="1"/>
          </p:cNvSpPr>
          <p:nvPr>
            <p:ph type="title"/>
          </p:nvPr>
        </p:nvSpPr>
        <p:spPr>
          <a:xfrm>
            <a:off x="-1046480" y="329207"/>
            <a:ext cx="925662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ru-RU" sz="4050" dirty="0" smtClean="0">
                <a:latin typeface="Times New Roman" panose="02020603050405020304" pitchFamily="18" charset="0"/>
                <a:cs typeface="Times New Roman" panose="02020603050405020304" pitchFamily="18" charset="0"/>
              </a:rPr>
              <a:t>Адаптер</a:t>
            </a:r>
            <a:endParaRPr sz="4050" dirty="0">
              <a:latin typeface="Times New Roman" panose="02020603050405020304" pitchFamily="18" charset="0"/>
              <a:cs typeface="Times New Roman" panose="02020603050405020304" pitchFamily="18" charset="0"/>
            </a:endParaRPr>
          </a:p>
        </p:txBody>
      </p:sp>
      <p:sp>
        <p:nvSpPr>
          <p:cNvPr id="12" name="Google Shape;700;p35"/>
          <p:cNvSpPr txBox="1">
            <a:spLocks/>
          </p:cNvSpPr>
          <p:nvPr/>
        </p:nvSpPr>
        <p:spPr>
          <a:xfrm>
            <a:off x="212902" y="1092707"/>
            <a:ext cx="6737855" cy="569492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2pPr>
            <a:lvl3pPr marR="0" lvl="2"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3pPr>
            <a:lvl4pPr marR="0" lvl="3"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4pPr>
            <a:lvl5pPr marR="0" lvl="4"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5pPr>
            <a:lvl6pPr marR="0" lvl="5"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6pPr>
            <a:lvl7pPr marR="0" lvl="6"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7pPr>
            <a:lvl8pPr marR="0" lvl="7"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8pPr>
            <a:lvl9pPr marR="0" lvl="8"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9pPr>
          </a:lstStyle>
          <a:p>
            <a:r>
              <a:rPr lang="ru-RU" sz="1300" b="1" dirty="0">
                <a:latin typeface="Times New Roman" panose="02020603050405020304" pitchFamily="18" charset="0"/>
                <a:cs typeface="Times New Roman" panose="02020603050405020304" pitchFamily="18" charset="0"/>
              </a:rPr>
              <a:t>Адаптер</a:t>
            </a:r>
            <a:r>
              <a:rPr lang="ru-RU" sz="1300" dirty="0">
                <a:latin typeface="Times New Roman" panose="02020603050405020304" pitchFamily="18" charset="0"/>
                <a:cs typeface="Times New Roman" panose="02020603050405020304" pitchFamily="18" charset="0"/>
              </a:rPr>
              <a:t> — это структурный паттерн проектирования, который позволяет объектам с несовместимыми интерфейсами работать вместе</a:t>
            </a:r>
            <a:r>
              <a:rPr lang="ru-RU" sz="1300" dirty="0" smtClean="0">
                <a:latin typeface="Times New Roman" panose="02020603050405020304" pitchFamily="18" charset="0"/>
                <a:cs typeface="Times New Roman" panose="02020603050405020304" pitchFamily="18" charset="0"/>
              </a:rPr>
              <a:t>..</a:t>
            </a:r>
            <a:endParaRPr lang="en-US" sz="1300" dirty="0" smtClean="0">
              <a:latin typeface="Times New Roman" panose="02020603050405020304" pitchFamily="18" charset="0"/>
              <a:cs typeface="Times New Roman" panose="02020603050405020304" pitchFamily="18" charset="0"/>
            </a:endParaRPr>
          </a:p>
          <a:p>
            <a:r>
              <a:rPr lang="ru-RU" sz="1300" dirty="0">
                <a:latin typeface="Times New Roman" panose="02020603050405020304" pitchFamily="18" charset="0"/>
                <a:cs typeface="Times New Roman" panose="02020603050405020304" pitchFamily="18" charset="0"/>
              </a:rPr>
              <a:t>Представьте, что вы делаете приложение для торговли на бирже. </a:t>
            </a:r>
            <a:r>
              <a:rPr lang="ru-RU" sz="1300" dirty="0" smtClean="0">
                <a:latin typeface="Times New Roman" panose="02020603050405020304" pitchFamily="18" charset="0"/>
                <a:cs typeface="Times New Roman" panose="02020603050405020304" pitchFamily="18" charset="0"/>
              </a:rPr>
              <a:t>Наше </a:t>
            </a:r>
            <a:r>
              <a:rPr lang="ru-RU" sz="1300" dirty="0">
                <a:latin typeface="Times New Roman" panose="02020603050405020304" pitchFamily="18" charset="0"/>
                <a:cs typeface="Times New Roman" panose="02020603050405020304" pitchFamily="18" charset="0"/>
              </a:rPr>
              <a:t>приложение скачивает биржевые котировки из нескольких источников в XML, а затем рисует красивые графики.</a:t>
            </a:r>
          </a:p>
          <a:p>
            <a:r>
              <a:rPr lang="ru-RU" sz="1300" dirty="0">
                <a:latin typeface="Times New Roman" panose="02020603050405020304" pitchFamily="18" charset="0"/>
                <a:cs typeface="Times New Roman" panose="02020603050405020304" pitchFamily="18" charset="0"/>
              </a:rPr>
              <a:t>В какой-то момент </a:t>
            </a:r>
            <a:r>
              <a:rPr lang="ru-RU" sz="1300" dirty="0" smtClean="0">
                <a:latin typeface="Times New Roman" panose="02020603050405020304" pitchFamily="18" charset="0"/>
                <a:cs typeface="Times New Roman" panose="02020603050405020304" pitchFamily="18" charset="0"/>
              </a:rPr>
              <a:t>мы решаем </a:t>
            </a:r>
            <a:r>
              <a:rPr lang="ru-RU" sz="1300" dirty="0">
                <a:latin typeface="Times New Roman" panose="02020603050405020304" pitchFamily="18" charset="0"/>
                <a:cs typeface="Times New Roman" panose="02020603050405020304" pitchFamily="18" charset="0"/>
              </a:rPr>
              <a:t>улучшить приложение, применив стороннюю библиотеку аналитики. Но вот беда — библиотека поддерживает только формат данных JSON, несовместимый с </a:t>
            </a:r>
            <a:r>
              <a:rPr lang="ru-RU" sz="1300" dirty="0" smtClean="0">
                <a:latin typeface="Times New Roman" panose="02020603050405020304" pitchFamily="18" charset="0"/>
                <a:cs typeface="Times New Roman" panose="02020603050405020304" pitchFamily="18" charset="0"/>
              </a:rPr>
              <a:t>нашим </a:t>
            </a:r>
            <a:r>
              <a:rPr lang="ru-RU" sz="1300" dirty="0">
                <a:latin typeface="Times New Roman" panose="02020603050405020304" pitchFamily="18" charset="0"/>
                <a:cs typeface="Times New Roman" panose="02020603050405020304" pitchFamily="18" charset="0"/>
              </a:rPr>
              <a:t>приложением.</a:t>
            </a:r>
          </a:p>
          <a:p>
            <a:r>
              <a:rPr lang="ru-RU" sz="1300" dirty="0">
                <a:latin typeface="Times New Roman" panose="02020603050405020304" pitchFamily="18" charset="0"/>
                <a:cs typeface="Times New Roman" panose="02020603050405020304" pitchFamily="18" charset="0"/>
              </a:rPr>
              <a:t>М</a:t>
            </a:r>
            <a:r>
              <a:rPr lang="ru-RU" sz="1300" dirty="0" smtClean="0">
                <a:latin typeface="Times New Roman" panose="02020603050405020304" pitchFamily="18" charset="0"/>
                <a:cs typeface="Times New Roman" panose="02020603050405020304" pitchFamily="18" charset="0"/>
              </a:rPr>
              <a:t>ы </a:t>
            </a:r>
            <a:r>
              <a:rPr lang="ru-RU" sz="1300" dirty="0">
                <a:latin typeface="Times New Roman" panose="02020603050405020304" pitchFamily="18" charset="0"/>
                <a:cs typeface="Times New Roman" panose="02020603050405020304" pitchFamily="18" charset="0"/>
              </a:rPr>
              <a:t>смогли бы переписать библиотеку, чтобы та поддерживала формат XML. Но, во-первых, это может нарушить работу существующего кода, который уже зависит от библиотеки. А во-вторых, у </a:t>
            </a:r>
            <a:r>
              <a:rPr lang="ru-RU" sz="1300" dirty="0">
                <a:latin typeface="Times New Roman" panose="02020603050405020304" pitchFamily="18" charset="0"/>
                <a:cs typeface="Times New Roman" panose="02020603050405020304" pitchFamily="18" charset="0"/>
              </a:rPr>
              <a:t>н</a:t>
            </a:r>
            <a:r>
              <a:rPr lang="ru-RU" sz="1300" dirty="0" smtClean="0">
                <a:latin typeface="Times New Roman" panose="02020603050405020304" pitchFamily="18" charset="0"/>
                <a:cs typeface="Times New Roman" panose="02020603050405020304" pitchFamily="18" charset="0"/>
              </a:rPr>
              <a:t>ас </a:t>
            </a:r>
            <a:r>
              <a:rPr lang="ru-RU" sz="1300" dirty="0">
                <a:latin typeface="Times New Roman" panose="02020603050405020304" pitchFamily="18" charset="0"/>
                <a:cs typeface="Times New Roman" panose="02020603050405020304" pitchFamily="18" charset="0"/>
              </a:rPr>
              <a:t>может просто не быть доступа к её исходному коду</a:t>
            </a:r>
            <a:r>
              <a:rPr lang="ru-RU" sz="1300" dirty="0" smtClean="0">
                <a:latin typeface="Times New Roman" panose="02020603050405020304" pitchFamily="18" charset="0"/>
                <a:cs typeface="Times New Roman" panose="02020603050405020304" pitchFamily="18" charset="0"/>
              </a:rPr>
              <a:t>.</a:t>
            </a:r>
          </a:p>
          <a:p>
            <a:r>
              <a:rPr lang="ru-RU" sz="1300" dirty="0">
                <a:latin typeface="Times New Roman" panose="02020603050405020304" pitchFamily="18" charset="0"/>
                <a:cs typeface="Times New Roman" panose="02020603050405020304" pitchFamily="18" charset="0"/>
              </a:rPr>
              <a:t>Мы можем создать </a:t>
            </a:r>
            <a:r>
              <a:rPr lang="ru-RU" sz="1300" i="1" dirty="0">
                <a:latin typeface="Times New Roman" panose="02020603050405020304" pitchFamily="18" charset="0"/>
                <a:cs typeface="Times New Roman" panose="02020603050405020304" pitchFamily="18" charset="0"/>
              </a:rPr>
              <a:t>адаптер</a:t>
            </a:r>
            <a:r>
              <a:rPr lang="ru-RU" sz="1300" dirty="0">
                <a:latin typeface="Times New Roman" panose="02020603050405020304" pitchFamily="18" charset="0"/>
                <a:cs typeface="Times New Roman" panose="02020603050405020304" pitchFamily="18" charset="0"/>
              </a:rPr>
              <a:t>. Это объект-переводчик, который трансформирует интерфейс или данные одного объекта в такой вид, чтобы он стал понятен другому объекту.</a:t>
            </a:r>
          </a:p>
          <a:p>
            <a:r>
              <a:rPr lang="ru-RU" sz="1300" dirty="0">
                <a:latin typeface="Times New Roman" panose="02020603050405020304" pitchFamily="18" charset="0"/>
                <a:cs typeface="Times New Roman" panose="02020603050405020304" pitchFamily="18" charset="0"/>
              </a:rPr>
              <a:t>При этом адаптер оборачивает один из объектов, так что другой объект даже не знает о наличии первого. Например, мы можем обернуть объект, работающий в метрах, адаптером, который бы конвертировал данные в футы.</a:t>
            </a:r>
          </a:p>
          <a:p>
            <a:r>
              <a:rPr lang="ru-RU" sz="1300" dirty="0">
                <a:latin typeface="Times New Roman" panose="02020603050405020304" pitchFamily="18" charset="0"/>
                <a:cs typeface="Times New Roman" panose="02020603050405020304" pitchFamily="18" charset="0"/>
              </a:rPr>
              <a:t>Адаптеры могут не только переводить данные из одного формата в другой, но и помогать объектам с разными интерфейсами работать сообща. Это работает так:</a:t>
            </a:r>
          </a:p>
          <a:p>
            <a:pPr lvl="0"/>
            <a:r>
              <a:rPr lang="ru-RU" sz="1300" dirty="0">
                <a:latin typeface="Times New Roman" panose="02020603050405020304" pitchFamily="18" charset="0"/>
                <a:cs typeface="Times New Roman" panose="02020603050405020304" pitchFamily="18" charset="0"/>
              </a:rPr>
              <a:t>Адаптер имеет интерфейс, который совместим с одним из объектов.</a:t>
            </a:r>
          </a:p>
          <a:p>
            <a:pPr lvl="0"/>
            <a:r>
              <a:rPr lang="ru-RU" sz="1300" dirty="0">
                <a:latin typeface="Times New Roman" panose="02020603050405020304" pitchFamily="18" charset="0"/>
                <a:cs typeface="Times New Roman" panose="02020603050405020304" pitchFamily="18" charset="0"/>
              </a:rPr>
              <a:t>Поэтому этот объект может свободно вызывать методы адаптера.</a:t>
            </a:r>
          </a:p>
          <a:p>
            <a:pPr lvl="0"/>
            <a:r>
              <a:rPr lang="ru-RU" sz="1300" dirty="0">
                <a:latin typeface="Times New Roman" panose="02020603050405020304" pitchFamily="18" charset="0"/>
                <a:cs typeface="Times New Roman" panose="02020603050405020304" pitchFamily="18" charset="0"/>
              </a:rPr>
              <a:t>Адаптер получает эти вызовы и перенаправляет их второму объекту, но уже в том формате и последовательности, которые понятны второму объекту.</a:t>
            </a:r>
          </a:p>
          <a:p>
            <a:r>
              <a:rPr lang="ru-RU" sz="1300" dirty="0">
                <a:latin typeface="Times New Roman" panose="02020603050405020304" pitchFamily="18" charset="0"/>
                <a:cs typeface="Times New Roman" panose="02020603050405020304" pitchFamily="18" charset="0"/>
              </a:rPr>
              <a:t>Иногда возможно создать даже </a:t>
            </a:r>
            <a:r>
              <a:rPr lang="ru-RU" sz="1300" i="1" dirty="0">
                <a:latin typeface="Times New Roman" panose="02020603050405020304" pitchFamily="18" charset="0"/>
                <a:cs typeface="Times New Roman" panose="02020603050405020304" pitchFamily="18" charset="0"/>
              </a:rPr>
              <a:t>двухсторонний адаптер</a:t>
            </a:r>
            <a:r>
              <a:rPr lang="ru-RU" sz="1300" dirty="0">
                <a:latin typeface="Times New Roman" panose="02020603050405020304" pitchFamily="18" charset="0"/>
                <a:cs typeface="Times New Roman" panose="02020603050405020304" pitchFamily="18" charset="0"/>
              </a:rPr>
              <a:t>, который работал бы в обе стороны.</a:t>
            </a:r>
          </a:p>
          <a:p>
            <a:r>
              <a:rPr lang="en-US" sz="1300" dirty="0" smtClean="0">
                <a:latin typeface="Times New Roman" panose="02020603050405020304" pitchFamily="18" charset="0"/>
                <a:cs typeface="Times New Roman" panose="02020603050405020304" pitchFamily="18" charset="0"/>
              </a:rPr>
              <a:t/>
            </a:r>
            <a:br>
              <a:rPr lang="en-US" sz="1300" dirty="0" smtClean="0">
                <a:latin typeface="Times New Roman" panose="02020603050405020304" pitchFamily="18" charset="0"/>
                <a:cs typeface="Times New Roman" panose="02020603050405020304" pitchFamily="18" charset="0"/>
              </a:rPr>
            </a:br>
            <a:endParaRPr lang="ru-RU" sz="1300" dirty="0">
              <a:latin typeface="Times New Roman" panose="02020603050405020304" pitchFamily="18" charset="0"/>
              <a:cs typeface="Times New Roman" panose="02020603050405020304" pitchFamily="18" charset="0"/>
            </a:endParaRPr>
          </a:p>
        </p:txBody>
      </p:sp>
      <p:pic>
        <p:nvPicPr>
          <p:cNvPr id="14340" name="Picture 4" descr="Структура программы до подключения сторонней библиотеки"/>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0" y="1005840"/>
            <a:ext cx="4501661" cy="2051483"/>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Структура программы после применения адаптера"/>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6492" y="3432979"/>
            <a:ext cx="5048250" cy="3333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38"/>
          <p:cNvSpPr txBox="1">
            <a:spLocks noGrp="1"/>
          </p:cNvSpPr>
          <p:nvPr>
            <p:ph type="title"/>
          </p:nvPr>
        </p:nvSpPr>
        <p:spPr>
          <a:xfrm>
            <a:off x="917827" y="-141480"/>
            <a:ext cx="8490300" cy="2780508"/>
          </a:xfrm>
          <a:prstGeom prst="rect">
            <a:avLst/>
          </a:prstGeom>
        </p:spPr>
        <p:txBody>
          <a:bodyPr spcFirstLastPara="1" wrap="square" lIns="121900" tIns="121900" rIns="121900" bIns="121900" anchor="ctr" anchorCtr="0">
            <a:normAutofit/>
          </a:bodyPr>
          <a:lstStyle/>
          <a:p>
            <a:pPr marL="0" lvl="0" indent="0" algn="l" rtl="0">
              <a:spcBef>
                <a:spcPts val="0"/>
              </a:spcBef>
              <a:spcAft>
                <a:spcPts val="0"/>
              </a:spcAft>
              <a:buNone/>
            </a:pPr>
            <a:r>
              <a:rPr lang="ru-RU" sz="4500" dirty="0" smtClean="0">
                <a:latin typeface="Times New Roman" panose="02020603050405020304" pitchFamily="18" charset="0"/>
                <a:cs typeface="Times New Roman" panose="02020603050405020304" pitchFamily="18" charset="0"/>
              </a:rPr>
              <a:t>Преимущества и недостатки паттерна </a:t>
            </a:r>
            <a:r>
              <a:rPr lang="en-US" sz="4500" dirty="0" smtClean="0">
                <a:latin typeface="Times New Roman" panose="02020603050405020304" pitchFamily="18" charset="0"/>
                <a:cs typeface="Times New Roman" panose="02020603050405020304" pitchFamily="18" charset="0"/>
              </a:rPr>
              <a:t>“</a:t>
            </a:r>
            <a:r>
              <a:rPr lang="ru-RU" sz="4500" dirty="0" smtClean="0">
                <a:latin typeface="Times New Roman" panose="02020603050405020304" pitchFamily="18" charset="0"/>
                <a:cs typeface="Times New Roman" panose="02020603050405020304" pitchFamily="18" charset="0"/>
              </a:rPr>
              <a:t>Адаптер</a:t>
            </a:r>
            <a:r>
              <a:rPr lang="en-US" sz="4500" dirty="0" smtClean="0">
                <a:latin typeface="Times New Roman" panose="02020603050405020304" pitchFamily="18" charset="0"/>
                <a:cs typeface="Times New Roman" panose="02020603050405020304" pitchFamily="18" charset="0"/>
              </a:rPr>
              <a:t>”</a:t>
            </a:r>
            <a:endParaRPr sz="4500" dirty="0">
              <a:latin typeface="Times New Roman" panose="02020603050405020304" pitchFamily="18" charset="0"/>
              <a:cs typeface="Times New Roman" panose="02020603050405020304" pitchFamily="18" charset="0"/>
            </a:endParaRPr>
          </a:p>
        </p:txBody>
      </p:sp>
      <p:sp>
        <p:nvSpPr>
          <p:cNvPr id="738" name="Google Shape;738;p38"/>
          <p:cNvSpPr txBox="1">
            <a:spLocks noGrp="1"/>
          </p:cNvSpPr>
          <p:nvPr>
            <p:ph type="subTitle" idx="4294967295"/>
          </p:nvPr>
        </p:nvSpPr>
        <p:spPr>
          <a:xfrm>
            <a:off x="202350" y="6408400"/>
            <a:ext cx="11787300" cy="381300"/>
          </a:xfrm>
          <a:prstGeom prst="rect">
            <a:avLst/>
          </a:prstGeom>
        </p:spPr>
        <p:txBody>
          <a:bodyPr spcFirstLastPara="1" wrap="square" lIns="121900" tIns="121900" rIns="121900" bIns="121900" anchor="ctr" anchorCtr="0">
            <a:normAutofit fontScale="25000" lnSpcReduction="20000"/>
          </a:bodyPr>
          <a:lstStyle/>
          <a:p>
            <a:pPr marL="0" lvl="0" indent="0" algn="ctr" rtl="0">
              <a:spcBef>
                <a:spcPts val="0"/>
              </a:spcBef>
              <a:spcAft>
                <a:spcPts val="1600"/>
              </a:spcAft>
              <a:buNone/>
            </a:pPr>
            <a:r>
              <a:rPr lang="en" sz="1200">
                <a:solidFill>
                  <a:schemeClr val="lt1"/>
                </a:solidFill>
              </a:rPr>
              <a:t>This is where you section ends. Duplicate this set of slides as many times you need to go over all your sections.</a:t>
            </a:r>
            <a:endParaRPr sz="1200">
              <a:solidFill>
                <a:schemeClr val="lt1"/>
              </a:solidFill>
            </a:endParaRPr>
          </a:p>
        </p:txBody>
      </p:sp>
      <p:sp>
        <p:nvSpPr>
          <p:cNvPr id="2" name="Прямоугольник 1"/>
          <p:cNvSpPr/>
          <p:nvPr/>
        </p:nvSpPr>
        <p:spPr>
          <a:xfrm>
            <a:off x="999281" y="2394440"/>
            <a:ext cx="6096000" cy="2557303"/>
          </a:xfrm>
          <a:prstGeom prst="rect">
            <a:avLst/>
          </a:prstGeom>
        </p:spPr>
        <p:txBody>
          <a:bodyPr>
            <a:spAutoFit/>
          </a:bodyPr>
          <a:lstStyle/>
          <a:p>
            <a:pPr>
              <a:lnSpc>
                <a:spcPct val="107000"/>
              </a:lnSpc>
              <a:spcAft>
                <a:spcPts val="800"/>
              </a:spcAft>
            </a:pPr>
            <a:r>
              <a:rPr lang="ru-RU" sz="1800" dirty="0" smtClean="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Преимущества</a:t>
            </a:r>
            <a:r>
              <a:rPr lang="en-US" sz="1800" dirty="0" smtClean="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800"/>
              </a:spcAft>
            </a:pPr>
            <a:r>
              <a:rPr lang="ru-RU" sz="1800" dirty="0" smtClean="0">
                <a:solidFill>
                  <a:schemeClr val="tx2"/>
                </a:solidFill>
                <a:latin typeface="Times New Roman" panose="02020603050405020304" pitchFamily="18" charset="0"/>
                <a:cs typeface="Times New Roman" panose="02020603050405020304" pitchFamily="18" charset="0"/>
              </a:rPr>
              <a:t>Отделяет и скрывает от клиента подробности преобразования различных интерфейсов.</a:t>
            </a:r>
            <a:endParaRPr lang="en-US" sz="1800" dirty="0" smtClean="0">
              <a:solidFill>
                <a:schemeClr val="tx2"/>
              </a:solidFill>
              <a:latin typeface="Times New Roman" panose="02020603050405020304" pitchFamily="18" charset="0"/>
              <a:cs typeface="Times New Roman" panose="02020603050405020304" pitchFamily="18" charset="0"/>
            </a:endParaRPr>
          </a:p>
          <a:p>
            <a:pPr>
              <a:lnSpc>
                <a:spcPct val="107000"/>
              </a:lnSpc>
              <a:spcAft>
                <a:spcPts val="800"/>
              </a:spcAft>
            </a:pPr>
            <a:endParaRPr lang="en-US" sz="1800" dirty="0" smtClean="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ru-RU" sz="1800" dirty="0" smtClean="0">
                <a:solidFill>
                  <a:schemeClr val="tx2"/>
                </a:solidFill>
                <a:latin typeface="Times New Roman" panose="02020603050405020304" pitchFamily="18" charset="0"/>
                <a:ea typeface="Calibri" panose="020F0502020204030204" pitchFamily="34" charset="0"/>
                <a:cs typeface="Times New Roman" panose="02020603050405020304" pitchFamily="18" charset="0"/>
              </a:rPr>
              <a:t>Недостатки</a:t>
            </a:r>
            <a:r>
              <a:rPr lang="en-US" sz="1800" dirty="0" smtClean="0">
                <a:solidFill>
                  <a:schemeClr val="tx2"/>
                </a:solidFill>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800"/>
              </a:spcAft>
            </a:pPr>
            <a:r>
              <a:rPr lang="ru-RU" sz="1800" dirty="0" smtClean="0">
                <a:solidFill>
                  <a:schemeClr val="tx2"/>
                </a:solidFill>
                <a:latin typeface="Times New Roman" panose="02020603050405020304" pitchFamily="18" charset="0"/>
                <a:cs typeface="Times New Roman" panose="02020603050405020304" pitchFamily="18" charset="0"/>
              </a:rPr>
              <a:t>Усложняет код программы из-за введения дополнительных классов.</a:t>
            </a:r>
            <a:endParaRPr lang="ru-RU" sz="18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5362" name="Picture 2" descr="Структура классов паттерна Адаптер (адаптер классов)"/>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5823" y="2149090"/>
            <a:ext cx="5238750" cy="30480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4" name="Google Shape;744;p39"/>
          <p:cNvSpPr txBox="1">
            <a:spLocks noGrp="1"/>
          </p:cNvSpPr>
          <p:nvPr>
            <p:ph type="body" idx="1"/>
          </p:nvPr>
        </p:nvSpPr>
        <p:spPr>
          <a:xfrm>
            <a:off x="3811058" y="456129"/>
            <a:ext cx="7786609" cy="1456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ru-RU" dirty="0" smtClean="0">
                <a:latin typeface="Times New Roman" panose="02020603050405020304" pitchFamily="18" charset="0"/>
                <a:cs typeface="Times New Roman" panose="02020603050405020304" pitchFamily="18" charset="0"/>
              </a:rPr>
              <a:t>Применение поведенческих паттернов </a:t>
            </a:r>
            <a:endParaRPr dirty="0">
              <a:latin typeface="Times New Roman" panose="02020603050405020304" pitchFamily="18" charset="0"/>
              <a:cs typeface="Times New Roman" panose="02020603050405020304" pitchFamily="18" charset="0"/>
            </a:endParaRPr>
          </a:p>
        </p:txBody>
      </p:sp>
      <p:sp>
        <p:nvSpPr>
          <p:cNvPr id="745" name="Google Shape;745;p39"/>
          <p:cNvSpPr/>
          <p:nvPr/>
        </p:nvSpPr>
        <p:spPr>
          <a:xfrm flipH="1">
            <a:off x="1546307" y="159943"/>
            <a:ext cx="1752680" cy="1752686"/>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746" name="Google Shape;746;p39"/>
          <p:cNvGrpSpPr/>
          <p:nvPr/>
        </p:nvGrpSpPr>
        <p:grpSpPr>
          <a:xfrm flipH="1">
            <a:off x="587245" y="1736685"/>
            <a:ext cx="2597891" cy="2597879"/>
            <a:chOff x="4616075" y="1332525"/>
            <a:chExt cx="1915566" cy="1881022"/>
          </a:xfrm>
        </p:grpSpPr>
        <p:sp>
          <p:nvSpPr>
            <p:cNvPr id="747" name="Google Shape;747;p39"/>
            <p:cNvSpPr/>
            <p:nvPr/>
          </p:nvSpPr>
          <p:spPr>
            <a:xfrm>
              <a:off x="4616077" y="1332525"/>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8" name="Google Shape;748;p39"/>
            <p:cNvSpPr/>
            <p:nvPr/>
          </p:nvSpPr>
          <p:spPr>
            <a:xfrm>
              <a:off x="4616077" y="1645356"/>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9" name="Google Shape;749;p39"/>
            <p:cNvSpPr/>
            <p:nvPr/>
          </p:nvSpPr>
          <p:spPr>
            <a:xfrm>
              <a:off x="4616077" y="1958183"/>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0" name="Google Shape;750;p39"/>
            <p:cNvSpPr/>
            <p:nvPr/>
          </p:nvSpPr>
          <p:spPr>
            <a:xfrm>
              <a:off x="4616077" y="2271014"/>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1" name="Google Shape;751;p39"/>
            <p:cNvSpPr/>
            <p:nvPr/>
          </p:nvSpPr>
          <p:spPr>
            <a:xfrm>
              <a:off x="4616077" y="2583841"/>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2" name="Google Shape;752;p39"/>
            <p:cNvSpPr/>
            <p:nvPr/>
          </p:nvSpPr>
          <p:spPr>
            <a:xfrm>
              <a:off x="4616077" y="2896672"/>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3" name="Google Shape;753;p39"/>
            <p:cNvSpPr/>
            <p:nvPr/>
          </p:nvSpPr>
          <p:spPr>
            <a:xfrm>
              <a:off x="4616077" y="3209499"/>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4" name="Google Shape;754;p39"/>
            <p:cNvSpPr/>
            <p:nvPr/>
          </p:nvSpPr>
          <p:spPr>
            <a:xfrm>
              <a:off x="461607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5" name="Google Shape;755;p39"/>
            <p:cNvSpPr/>
            <p:nvPr/>
          </p:nvSpPr>
          <p:spPr>
            <a:xfrm>
              <a:off x="4941627"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6" name="Google Shape;756;p39"/>
            <p:cNvSpPr/>
            <p:nvPr/>
          </p:nvSpPr>
          <p:spPr>
            <a:xfrm>
              <a:off x="5256733"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7" name="Google Shape;757;p39"/>
            <p:cNvSpPr/>
            <p:nvPr/>
          </p:nvSpPr>
          <p:spPr>
            <a:xfrm>
              <a:off x="5571839"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8" name="Google Shape;758;p39"/>
            <p:cNvSpPr/>
            <p:nvPr/>
          </p:nvSpPr>
          <p:spPr>
            <a:xfrm>
              <a:off x="588694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9" name="Google Shape;759;p39"/>
            <p:cNvSpPr/>
            <p:nvPr/>
          </p:nvSpPr>
          <p:spPr>
            <a:xfrm>
              <a:off x="6202051"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0" name="Google Shape;760;p39"/>
            <p:cNvSpPr/>
            <p:nvPr/>
          </p:nvSpPr>
          <p:spPr>
            <a:xfrm>
              <a:off x="6527594"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761" name="Google Shape;761;p39"/>
          <p:cNvGrpSpPr/>
          <p:nvPr/>
        </p:nvGrpSpPr>
        <p:grpSpPr>
          <a:xfrm flipH="1">
            <a:off x="2652558" y="2230495"/>
            <a:ext cx="891613" cy="650098"/>
            <a:chOff x="4468725" y="937901"/>
            <a:chExt cx="656322" cy="478541"/>
          </a:xfrm>
        </p:grpSpPr>
        <p:sp>
          <p:nvSpPr>
            <p:cNvPr id="762" name="Google Shape;762;p39"/>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3" name="Google Shape;763;p39"/>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4" name="Google Shape;764;p39"/>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765" name="Google Shape;765;p39"/>
          <p:cNvGrpSpPr/>
          <p:nvPr/>
        </p:nvGrpSpPr>
        <p:grpSpPr>
          <a:xfrm flipH="1">
            <a:off x="280125" y="2313468"/>
            <a:ext cx="2286686" cy="2289823"/>
            <a:chOff x="4593392" y="1441589"/>
            <a:chExt cx="1683243" cy="1685552"/>
          </a:xfrm>
        </p:grpSpPr>
        <p:sp>
          <p:nvSpPr>
            <p:cNvPr id="766" name="Google Shape;766;p39"/>
            <p:cNvSpPr/>
            <p:nvPr/>
          </p:nvSpPr>
          <p:spPr>
            <a:xfrm>
              <a:off x="4643547" y="1545109"/>
              <a:ext cx="1633088"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7" name="Google Shape;767;p39"/>
            <p:cNvSpPr/>
            <p:nvPr/>
          </p:nvSpPr>
          <p:spPr>
            <a:xfrm>
              <a:off x="4593392" y="1441589"/>
              <a:ext cx="1442681" cy="1453563"/>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8" name="Google Shape;768;p39"/>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769" name="Google Shape;769;p39"/>
          <p:cNvGrpSpPr/>
          <p:nvPr/>
        </p:nvGrpSpPr>
        <p:grpSpPr>
          <a:xfrm rot="2440826" flipH="1">
            <a:off x="42693" y="664350"/>
            <a:ext cx="1847135" cy="1054707"/>
            <a:chOff x="6220591" y="624724"/>
            <a:chExt cx="1359724" cy="776397"/>
          </a:xfrm>
        </p:grpSpPr>
        <p:sp>
          <p:nvSpPr>
            <p:cNvPr id="770" name="Google Shape;770;p39"/>
            <p:cNvSpPr/>
            <p:nvPr/>
          </p:nvSpPr>
          <p:spPr>
            <a:xfrm>
              <a:off x="6220591" y="624724"/>
              <a:ext cx="1359724" cy="686349"/>
            </a:xfrm>
            <a:custGeom>
              <a:avLst/>
              <a:gdLst/>
              <a:ahLst/>
              <a:cxnLst/>
              <a:rect l="l" t="t" r="r" b="b"/>
              <a:pathLst>
                <a:path w="1359724" h="686349" extrusionOk="0">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1" name="Google Shape;771;p39"/>
            <p:cNvSpPr/>
            <p:nvPr/>
          </p:nvSpPr>
          <p:spPr>
            <a:xfrm>
              <a:off x="6284859" y="984273"/>
              <a:ext cx="1295270" cy="416848"/>
            </a:xfrm>
            <a:custGeom>
              <a:avLst/>
              <a:gdLst/>
              <a:ahLst/>
              <a:cxnLst/>
              <a:rect l="l" t="t" r="r" b="b"/>
              <a:pathLst>
                <a:path w="1295270" h="416848" extrusionOk="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2" name="Google Shape;772;p39"/>
            <p:cNvSpPr/>
            <p:nvPr/>
          </p:nvSpPr>
          <p:spPr>
            <a:xfrm>
              <a:off x="6642623" y="1101719"/>
              <a:ext cx="579706" cy="181954"/>
            </a:xfrm>
            <a:custGeom>
              <a:avLst/>
              <a:gdLst/>
              <a:ahLst/>
              <a:cxnLst/>
              <a:rect l="l" t="t" r="r" b="b"/>
              <a:pathLst>
                <a:path w="579706" h="181954" extrusionOk="0">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773" name="Google Shape;773;p39"/>
          <p:cNvSpPr/>
          <p:nvPr/>
        </p:nvSpPr>
        <p:spPr>
          <a:xfrm flipH="1">
            <a:off x="1926554" y="496521"/>
            <a:ext cx="359399" cy="359389"/>
          </a:xfrm>
          <a:custGeom>
            <a:avLst/>
            <a:gdLst/>
            <a:ahLst/>
            <a:cxnLst/>
            <a:rect l="l" t="t" r="r" b="b"/>
            <a:pathLst>
              <a:path w="264751" h="264743" extrusionOk="0">
                <a:moveTo>
                  <a:pt x="0" y="132163"/>
                </a:moveTo>
                <a:lnTo>
                  <a:pt x="132580" y="0"/>
                </a:lnTo>
                <a:lnTo>
                  <a:pt x="264752" y="132580"/>
                </a:lnTo>
                <a:lnTo>
                  <a:pt x="132176" y="264743"/>
                </a:lnTo>
                <a:lnTo>
                  <a:pt x="0" y="132163"/>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4" name="Google Shape;774;p39"/>
          <p:cNvSpPr/>
          <p:nvPr/>
        </p:nvSpPr>
        <p:spPr>
          <a:xfrm flipH="1">
            <a:off x="11270114" y="232339"/>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5" name="Google Shape;775;p39"/>
          <p:cNvSpPr/>
          <p:nvPr/>
        </p:nvSpPr>
        <p:spPr>
          <a:xfrm flipH="1">
            <a:off x="9890848" y="-461213"/>
            <a:ext cx="1181365" cy="1181368"/>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776" name="Google Shape;776;p39"/>
          <p:cNvSpPr/>
          <p:nvPr/>
        </p:nvSpPr>
        <p:spPr>
          <a:xfrm flipH="1">
            <a:off x="10621116" y="4991101"/>
            <a:ext cx="2598357" cy="2598365"/>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 name="Прямоугольник 1"/>
          <p:cNvSpPr/>
          <p:nvPr/>
        </p:nvSpPr>
        <p:spPr>
          <a:xfrm>
            <a:off x="3628645" y="2041585"/>
            <a:ext cx="6096000" cy="4447371"/>
          </a:xfrm>
          <a:prstGeom prst="rect">
            <a:avLst/>
          </a:prstGeom>
        </p:spPr>
        <p:txBody>
          <a:bodyPr>
            <a:spAutoFit/>
          </a:bodyPr>
          <a:lstStyle/>
          <a:p>
            <a:r>
              <a:rPr lang="en-US" sz="1000" dirty="0">
                <a:latin typeface="Times New Roman" panose="02020603050405020304" pitchFamily="18" charset="0"/>
                <a:cs typeface="Times New Roman" panose="02020603050405020304" pitchFamily="18" charset="0"/>
              </a:rPr>
              <a:t/>
            </a:r>
            <a:br>
              <a:rPr lang="en-US" sz="1000" dirty="0">
                <a:latin typeface="Times New Roman" panose="02020603050405020304" pitchFamily="18" charset="0"/>
                <a:cs typeface="Times New Roman" panose="02020603050405020304" pitchFamily="18" charset="0"/>
              </a:rPr>
            </a:br>
            <a:r>
              <a:rPr lang="ru-RU" sz="1050" dirty="0" smtClean="0">
                <a:latin typeface="Times New Roman" panose="02020603050405020304" pitchFamily="18" charset="0"/>
                <a:cs typeface="Times New Roman" panose="02020603050405020304" pitchFamily="18" charset="0"/>
              </a:rPr>
              <a:t>К поведенческим паттернам</a:t>
            </a:r>
            <a:r>
              <a:rPr lang="ru-RU" sz="1050" dirty="0">
                <a:latin typeface="Times New Roman" panose="02020603050405020304" pitchFamily="18" charset="0"/>
                <a:cs typeface="Times New Roman" panose="02020603050405020304" pitchFamily="18" charset="0"/>
              </a:rPr>
              <a:t> </a:t>
            </a:r>
            <a:r>
              <a:rPr lang="ru-RU" sz="1050" dirty="0" smtClean="0">
                <a:latin typeface="Times New Roman" panose="02020603050405020304" pitchFamily="18" charset="0"/>
                <a:cs typeface="Times New Roman" panose="02020603050405020304" pitchFamily="18" charset="0"/>
              </a:rPr>
              <a:t>относятся</a:t>
            </a:r>
            <a:r>
              <a:rPr lang="en-US" sz="1050" dirty="0" smtClean="0">
                <a:latin typeface="Times New Roman" panose="02020603050405020304" pitchFamily="18" charset="0"/>
                <a:cs typeface="Times New Roman" panose="02020603050405020304" pitchFamily="18" charset="0"/>
              </a:rPr>
              <a:t>:</a:t>
            </a:r>
          </a:p>
          <a:p>
            <a:r>
              <a:rPr lang="ru-RU" sz="1050" b="1" dirty="0">
                <a:latin typeface="Times New Roman" panose="02020603050405020304" pitchFamily="18" charset="0"/>
                <a:cs typeface="Times New Roman" panose="02020603050405020304" pitchFamily="18" charset="0"/>
              </a:rPr>
              <a:t>Цепочка обязанностей</a:t>
            </a:r>
            <a:r>
              <a:rPr lang="ru-RU" sz="1050" dirty="0">
                <a:latin typeface="Times New Roman" panose="02020603050405020304" pitchFamily="18" charset="0"/>
                <a:cs typeface="Times New Roman" panose="02020603050405020304" pitchFamily="18" charset="0"/>
              </a:rPr>
              <a:t> — это поведенческий паттерн проектирования, который позволяет передавать запросы последовательно по цепочке обработчиков. Каждый последующий обработчик решает, может ли он обработать запрос сам и стоит ли передавать запрос дальше по цепи</a:t>
            </a:r>
            <a:r>
              <a:rPr lang="ru-RU" sz="1050" dirty="0" smtClean="0">
                <a:latin typeface="Times New Roman" panose="02020603050405020304" pitchFamily="18" charset="0"/>
                <a:cs typeface="Times New Roman" panose="02020603050405020304" pitchFamily="18" charset="0"/>
              </a:rPr>
              <a:t>.</a:t>
            </a:r>
            <a:endParaRPr lang="en-US" sz="1050" dirty="0" smtClean="0">
              <a:latin typeface="Times New Roman" panose="02020603050405020304" pitchFamily="18" charset="0"/>
              <a:cs typeface="Times New Roman" panose="02020603050405020304" pitchFamily="18" charset="0"/>
            </a:endParaRPr>
          </a:p>
          <a:p>
            <a:r>
              <a:rPr lang="ru-RU" sz="1050" b="1" dirty="0">
                <a:latin typeface="Times New Roman" panose="02020603050405020304" pitchFamily="18" charset="0"/>
                <a:cs typeface="Times New Roman" panose="02020603050405020304" pitchFamily="18" charset="0"/>
              </a:rPr>
              <a:t>Команда</a:t>
            </a:r>
            <a:r>
              <a:rPr lang="ru-RU" sz="1050" dirty="0">
                <a:latin typeface="Times New Roman" panose="02020603050405020304" pitchFamily="18" charset="0"/>
                <a:cs typeface="Times New Roman" panose="02020603050405020304" pitchFamily="18" charset="0"/>
              </a:rPr>
              <a:t> — это поведенческий паттерн проектирования, который превращает запросы в объекты, позволяя передавать их как аргументы при вызове методов, ставить запросы в очередь, </a:t>
            </a:r>
            <a:r>
              <a:rPr lang="ru-RU" sz="1050" dirty="0" err="1">
                <a:latin typeface="Times New Roman" panose="02020603050405020304" pitchFamily="18" charset="0"/>
                <a:cs typeface="Times New Roman" panose="02020603050405020304" pitchFamily="18" charset="0"/>
              </a:rPr>
              <a:t>логировать</a:t>
            </a:r>
            <a:r>
              <a:rPr lang="ru-RU" sz="1050" dirty="0">
                <a:latin typeface="Times New Roman" panose="02020603050405020304" pitchFamily="18" charset="0"/>
                <a:cs typeface="Times New Roman" panose="02020603050405020304" pitchFamily="18" charset="0"/>
              </a:rPr>
              <a:t> их, а также поддерживать отмену операций</a:t>
            </a:r>
            <a:r>
              <a:rPr lang="ru-RU" sz="1050" dirty="0" smtClean="0">
                <a:latin typeface="Times New Roman" panose="02020603050405020304" pitchFamily="18" charset="0"/>
                <a:cs typeface="Times New Roman" panose="02020603050405020304" pitchFamily="18" charset="0"/>
              </a:rPr>
              <a:t>.</a:t>
            </a:r>
            <a:endParaRPr lang="en-US" sz="1050" dirty="0" smtClean="0">
              <a:latin typeface="Times New Roman" panose="02020603050405020304" pitchFamily="18" charset="0"/>
              <a:cs typeface="Times New Roman" panose="02020603050405020304" pitchFamily="18" charset="0"/>
            </a:endParaRPr>
          </a:p>
          <a:p>
            <a:r>
              <a:rPr lang="ru-RU" sz="1050" b="1" dirty="0">
                <a:latin typeface="Times New Roman" panose="02020603050405020304" pitchFamily="18" charset="0"/>
                <a:cs typeface="Times New Roman" panose="02020603050405020304" pitchFamily="18" charset="0"/>
              </a:rPr>
              <a:t>Итератор</a:t>
            </a:r>
            <a:r>
              <a:rPr lang="ru-RU" sz="1050" dirty="0">
                <a:latin typeface="Times New Roman" panose="02020603050405020304" pitchFamily="18" charset="0"/>
                <a:cs typeface="Times New Roman" panose="02020603050405020304" pitchFamily="18" charset="0"/>
              </a:rPr>
              <a:t> — это поведенческий паттерн проектирования, который даёт возможность последовательно обходить элементы составных объектов, не раскрывая их внутреннего представления</a:t>
            </a:r>
            <a:r>
              <a:rPr lang="ru-RU" sz="1050" dirty="0" smtClean="0">
                <a:latin typeface="Times New Roman" panose="02020603050405020304" pitchFamily="18" charset="0"/>
                <a:cs typeface="Times New Roman" panose="02020603050405020304" pitchFamily="18" charset="0"/>
              </a:rPr>
              <a:t>.</a:t>
            </a:r>
            <a:r>
              <a:rPr lang="ru-RU" sz="1050" b="1" dirty="0">
                <a:latin typeface="Times New Roman" panose="02020603050405020304" pitchFamily="18" charset="0"/>
                <a:cs typeface="Times New Roman" panose="02020603050405020304" pitchFamily="18" charset="0"/>
              </a:rPr>
              <a:t> </a:t>
            </a:r>
            <a:endParaRPr lang="en-US" sz="1050" b="1" dirty="0" smtClean="0">
              <a:latin typeface="Times New Roman" panose="02020603050405020304" pitchFamily="18" charset="0"/>
              <a:cs typeface="Times New Roman" panose="02020603050405020304" pitchFamily="18" charset="0"/>
            </a:endParaRPr>
          </a:p>
          <a:p>
            <a:r>
              <a:rPr lang="ru-RU" sz="1050" b="1" dirty="0" smtClean="0">
                <a:latin typeface="Times New Roman" panose="02020603050405020304" pitchFamily="18" charset="0"/>
                <a:cs typeface="Times New Roman" panose="02020603050405020304" pitchFamily="18" charset="0"/>
              </a:rPr>
              <a:t>Посредник</a:t>
            </a:r>
            <a:r>
              <a:rPr lang="ru-RU" sz="1050" dirty="0">
                <a:latin typeface="Times New Roman" panose="02020603050405020304" pitchFamily="18" charset="0"/>
                <a:cs typeface="Times New Roman" panose="02020603050405020304" pitchFamily="18" charset="0"/>
              </a:rPr>
              <a:t> — это поведенческий паттерн проектирования, который позволяет уменьшить связанность множества классов между собой, благодаря перемещению этих связей в один класс-посредник</a:t>
            </a:r>
            <a:r>
              <a:rPr lang="ru-RU" sz="1050" dirty="0" smtClean="0">
                <a:latin typeface="Times New Roman" panose="02020603050405020304" pitchFamily="18" charset="0"/>
                <a:cs typeface="Times New Roman" panose="02020603050405020304" pitchFamily="18" charset="0"/>
              </a:rPr>
              <a:t>.</a:t>
            </a:r>
            <a:endParaRPr lang="en-US" sz="1050" dirty="0" smtClean="0">
              <a:latin typeface="Times New Roman" panose="02020603050405020304" pitchFamily="18" charset="0"/>
              <a:cs typeface="Times New Roman" panose="02020603050405020304" pitchFamily="18" charset="0"/>
            </a:endParaRPr>
          </a:p>
          <a:p>
            <a:r>
              <a:rPr lang="ru-RU" sz="1050" b="1" dirty="0">
                <a:latin typeface="Times New Roman" panose="02020603050405020304" pitchFamily="18" charset="0"/>
                <a:cs typeface="Times New Roman" panose="02020603050405020304" pitchFamily="18" charset="0"/>
              </a:rPr>
              <a:t>Снимок</a:t>
            </a:r>
            <a:r>
              <a:rPr lang="ru-RU" sz="1050" dirty="0">
                <a:latin typeface="Times New Roman" panose="02020603050405020304" pitchFamily="18" charset="0"/>
                <a:cs typeface="Times New Roman" panose="02020603050405020304" pitchFamily="18" charset="0"/>
              </a:rPr>
              <a:t> — это поведенческий паттерн проектирования, который позволяет сохранять и восстанавливать прошлые состояния объектов, не раскрывая подробностей их реализации</a:t>
            </a:r>
            <a:r>
              <a:rPr lang="ru-RU" sz="1050" dirty="0" smtClean="0">
                <a:latin typeface="Times New Roman" panose="02020603050405020304" pitchFamily="18" charset="0"/>
                <a:cs typeface="Times New Roman" panose="02020603050405020304" pitchFamily="18" charset="0"/>
              </a:rPr>
              <a:t>.</a:t>
            </a:r>
            <a:endParaRPr lang="en-US" sz="1050" dirty="0" smtClean="0">
              <a:latin typeface="Times New Roman" panose="02020603050405020304" pitchFamily="18" charset="0"/>
              <a:cs typeface="Times New Roman" panose="02020603050405020304" pitchFamily="18" charset="0"/>
            </a:endParaRPr>
          </a:p>
          <a:p>
            <a:r>
              <a:rPr lang="ru-RU" sz="1050" b="1" dirty="0">
                <a:latin typeface="Times New Roman" panose="02020603050405020304" pitchFamily="18" charset="0"/>
                <a:cs typeface="Times New Roman" panose="02020603050405020304" pitchFamily="18" charset="0"/>
              </a:rPr>
              <a:t>Наблюдатель</a:t>
            </a:r>
            <a:r>
              <a:rPr lang="ru-RU" sz="1050" dirty="0">
                <a:latin typeface="Times New Roman" panose="02020603050405020304" pitchFamily="18" charset="0"/>
                <a:cs typeface="Times New Roman" panose="02020603050405020304" pitchFamily="18" charset="0"/>
              </a:rPr>
              <a:t> — это поведенческий паттерн проектирования, который создаёт механизм подписки, позволяющий одним объектам следить и реагировать на события, происходящие в других объектах</a:t>
            </a:r>
            <a:r>
              <a:rPr lang="ru-RU" sz="1050" dirty="0" smtClean="0">
                <a:latin typeface="Times New Roman" panose="02020603050405020304" pitchFamily="18" charset="0"/>
                <a:cs typeface="Times New Roman" panose="02020603050405020304" pitchFamily="18" charset="0"/>
              </a:rPr>
              <a:t>.</a:t>
            </a:r>
            <a:endParaRPr lang="en-US" sz="1050" dirty="0" smtClean="0">
              <a:latin typeface="Times New Roman" panose="02020603050405020304" pitchFamily="18" charset="0"/>
              <a:cs typeface="Times New Roman" panose="02020603050405020304" pitchFamily="18" charset="0"/>
            </a:endParaRPr>
          </a:p>
          <a:p>
            <a:r>
              <a:rPr lang="ru-RU" sz="1050" b="1" dirty="0">
                <a:latin typeface="Times New Roman" panose="02020603050405020304" pitchFamily="18" charset="0"/>
                <a:cs typeface="Times New Roman" panose="02020603050405020304" pitchFamily="18" charset="0"/>
              </a:rPr>
              <a:t>Состояние</a:t>
            </a:r>
            <a:r>
              <a:rPr lang="ru-RU" sz="1050" dirty="0">
                <a:latin typeface="Times New Roman" panose="02020603050405020304" pitchFamily="18" charset="0"/>
                <a:cs typeface="Times New Roman" panose="02020603050405020304" pitchFamily="18" charset="0"/>
              </a:rPr>
              <a:t> — это поведенческий паттерн проектирования, который позволяет объектам менять поведение в зависимости от своего состояния. Извне создаётся впечатление, что изменился класс объекта</a:t>
            </a:r>
            <a:r>
              <a:rPr lang="ru-RU" sz="1050" dirty="0" smtClean="0">
                <a:latin typeface="Times New Roman" panose="02020603050405020304" pitchFamily="18" charset="0"/>
                <a:cs typeface="Times New Roman" panose="02020603050405020304" pitchFamily="18" charset="0"/>
              </a:rPr>
              <a:t>.</a:t>
            </a:r>
            <a:endParaRPr lang="en-US" sz="1050" dirty="0" smtClean="0">
              <a:latin typeface="Times New Roman" panose="02020603050405020304" pitchFamily="18" charset="0"/>
              <a:cs typeface="Times New Roman" panose="02020603050405020304" pitchFamily="18" charset="0"/>
            </a:endParaRPr>
          </a:p>
          <a:p>
            <a:r>
              <a:rPr lang="ru-RU" sz="1050" b="1" dirty="0">
                <a:latin typeface="Times New Roman" panose="02020603050405020304" pitchFamily="18" charset="0"/>
                <a:cs typeface="Times New Roman" panose="02020603050405020304" pitchFamily="18" charset="0"/>
              </a:rPr>
              <a:t>Стратегия</a:t>
            </a:r>
            <a:r>
              <a:rPr lang="ru-RU" sz="1050" dirty="0">
                <a:latin typeface="Times New Roman" panose="02020603050405020304" pitchFamily="18" charset="0"/>
                <a:cs typeface="Times New Roman" panose="02020603050405020304" pitchFamily="18" charset="0"/>
              </a:rPr>
              <a:t> — это поведенческий паттерн проектирования, который определяет семейство схожих алгоритмов и помещает каждый из них в собственный класс, после чего алгоритмы можно </a:t>
            </a:r>
            <a:r>
              <a:rPr lang="ru-RU" sz="1050" dirty="0" err="1">
                <a:latin typeface="Times New Roman" panose="02020603050405020304" pitchFamily="18" charset="0"/>
                <a:cs typeface="Times New Roman" panose="02020603050405020304" pitchFamily="18" charset="0"/>
              </a:rPr>
              <a:t>взаимозаменять</a:t>
            </a:r>
            <a:r>
              <a:rPr lang="ru-RU" sz="1050" dirty="0">
                <a:latin typeface="Times New Roman" panose="02020603050405020304" pitchFamily="18" charset="0"/>
                <a:cs typeface="Times New Roman" panose="02020603050405020304" pitchFamily="18" charset="0"/>
              </a:rPr>
              <a:t> прямо во время исполнения программы</a:t>
            </a:r>
            <a:r>
              <a:rPr lang="ru-RU" sz="1050" dirty="0" smtClean="0">
                <a:latin typeface="Times New Roman" panose="02020603050405020304" pitchFamily="18" charset="0"/>
                <a:cs typeface="Times New Roman" panose="02020603050405020304" pitchFamily="18" charset="0"/>
              </a:rPr>
              <a:t>.</a:t>
            </a:r>
            <a:endParaRPr lang="en-US" sz="1050" dirty="0" smtClean="0">
              <a:latin typeface="Times New Roman" panose="02020603050405020304" pitchFamily="18" charset="0"/>
              <a:cs typeface="Times New Roman" panose="02020603050405020304" pitchFamily="18" charset="0"/>
            </a:endParaRPr>
          </a:p>
          <a:p>
            <a:r>
              <a:rPr lang="ru-RU" sz="1050" b="1" dirty="0">
                <a:latin typeface="Times New Roman" panose="02020603050405020304" pitchFamily="18" charset="0"/>
                <a:cs typeface="Times New Roman" panose="02020603050405020304" pitchFamily="18" charset="0"/>
              </a:rPr>
              <a:t>Шаблонный метод</a:t>
            </a:r>
            <a:r>
              <a:rPr lang="ru-RU" sz="1050" dirty="0">
                <a:latin typeface="Times New Roman" panose="02020603050405020304" pitchFamily="18" charset="0"/>
                <a:cs typeface="Times New Roman" panose="02020603050405020304" pitchFamily="18" charset="0"/>
              </a:rPr>
              <a:t> — это поведенческий паттерн проектирования, который определяет скелет алгоритма, перекладывая ответственность за некоторые его шаги на подклассы. Паттерн позволяет подклассам переопределять шаги алгоритма, не меняя его общей структуры</a:t>
            </a:r>
            <a:r>
              <a:rPr lang="ru-RU" sz="1050" dirty="0" smtClean="0">
                <a:latin typeface="Times New Roman" panose="02020603050405020304" pitchFamily="18" charset="0"/>
                <a:cs typeface="Times New Roman" panose="02020603050405020304" pitchFamily="18" charset="0"/>
              </a:rPr>
              <a:t>.</a:t>
            </a:r>
            <a:endParaRPr lang="en-US" sz="1050" dirty="0" smtClean="0">
              <a:latin typeface="Times New Roman" panose="02020603050405020304" pitchFamily="18" charset="0"/>
              <a:cs typeface="Times New Roman" panose="02020603050405020304" pitchFamily="18" charset="0"/>
            </a:endParaRPr>
          </a:p>
          <a:p>
            <a:r>
              <a:rPr lang="ru-RU" sz="1050" b="1" dirty="0">
                <a:latin typeface="Times New Roman" panose="02020603050405020304" pitchFamily="18" charset="0"/>
                <a:cs typeface="Times New Roman" panose="02020603050405020304" pitchFamily="18" charset="0"/>
              </a:rPr>
              <a:t>Посетитель</a:t>
            </a:r>
            <a:r>
              <a:rPr lang="ru-RU" sz="1050" dirty="0">
                <a:latin typeface="Times New Roman" panose="02020603050405020304" pitchFamily="18" charset="0"/>
                <a:cs typeface="Times New Roman" panose="02020603050405020304" pitchFamily="18" charset="0"/>
              </a:rPr>
              <a:t> — это поведенческий паттерн проектирования, который позволяет добавлять в программу новые операции, не изменяя классы объектов, над которыми эти операции могут выполняться.</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22"/>
          <p:cNvSpPr txBox="1">
            <a:spLocks noGrp="1"/>
          </p:cNvSpPr>
          <p:nvPr>
            <p:ph type="title"/>
          </p:nvPr>
        </p:nvSpPr>
        <p:spPr>
          <a:xfrm>
            <a:off x="1227466" y="756062"/>
            <a:ext cx="5828100" cy="2235875"/>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ru-RU" sz="4500" dirty="0" smtClean="0">
                <a:latin typeface="Times New Roman" panose="02020603050405020304" pitchFamily="18" charset="0"/>
                <a:cs typeface="Times New Roman" panose="02020603050405020304" pitchFamily="18" charset="0"/>
              </a:rPr>
              <a:t>Что такое шаблон проектирование и с чем его едет</a:t>
            </a:r>
            <a:endParaRPr sz="4500" dirty="0">
              <a:latin typeface="Times New Roman" panose="02020603050405020304" pitchFamily="18" charset="0"/>
              <a:cs typeface="Times New Roman" panose="02020603050405020304" pitchFamily="18" charset="0"/>
            </a:endParaRPr>
          </a:p>
        </p:txBody>
      </p:sp>
      <p:sp>
        <p:nvSpPr>
          <p:cNvPr id="520" name="Google Shape;520;p22"/>
          <p:cNvSpPr txBox="1">
            <a:spLocks noGrp="1"/>
          </p:cNvSpPr>
          <p:nvPr>
            <p:ph type="body" idx="1"/>
          </p:nvPr>
        </p:nvSpPr>
        <p:spPr>
          <a:xfrm>
            <a:off x="1227466" y="3132856"/>
            <a:ext cx="5828100" cy="3539714"/>
          </a:xfrm>
          <a:prstGeom prst="rect">
            <a:avLst/>
          </a:prstGeom>
        </p:spPr>
        <p:txBody>
          <a:bodyPr spcFirstLastPara="1" wrap="square" lIns="121900" tIns="121900" rIns="121900" bIns="121900" anchor="t" anchorCtr="0">
            <a:normAutofit fontScale="92500" lnSpcReduction="20000"/>
          </a:bodyPr>
          <a:lstStyle/>
          <a:p>
            <a:pPr marL="88900" indent="0">
              <a:buNone/>
            </a:pPr>
            <a:r>
              <a:rPr lang="ru-BY" b="1" dirty="0">
                <a:latin typeface="Times New Roman" panose="02020603050405020304" pitchFamily="18" charset="0"/>
                <a:cs typeface="Times New Roman" panose="02020603050405020304" pitchFamily="18" charset="0"/>
              </a:rPr>
              <a:t>Шаблон проектирования</a:t>
            </a:r>
            <a:r>
              <a:rPr lang="ru-BY" dirty="0">
                <a:latin typeface="Times New Roman" panose="02020603050405020304" pitchFamily="18" charset="0"/>
                <a:cs typeface="Times New Roman" panose="02020603050405020304" pitchFamily="18" charset="0"/>
              </a:rPr>
              <a:t> (</a:t>
            </a:r>
            <a:r>
              <a:rPr lang="ru-BY" i="1" dirty="0">
                <a:latin typeface="Times New Roman" panose="02020603050405020304" pitchFamily="18" charset="0"/>
                <a:cs typeface="Times New Roman" panose="02020603050405020304" pitchFamily="18" charset="0"/>
              </a:rPr>
              <a:t>паттерн</a:t>
            </a:r>
            <a:r>
              <a:rPr lang="ru-BY" dirty="0">
                <a:latin typeface="Times New Roman" panose="02020603050405020304" pitchFamily="18" charset="0"/>
                <a:cs typeface="Times New Roman" panose="02020603050405020304" pitchFamily="18" charset="0"/>
              </a:rPr>
              <a:t>) — повторяемая архитектурная конструкция в сфере </a:t>
            </a:r>
            <a:r>
              <a:rPr lang="ru-RU" dirty="0">
                <a:latin typeface="Times New Roman" panose="02020603050405020304" pitchFamily="18" charset="0"/>
                <a:cs typeface="Times New Roman" panose="02020603050405020304" pitchFamily="18" charset="0"/>
              </a:rPr>
              <a:t>проектирования программного обеспечения, предлагающая решение проблемы проектирования в рамках некоторого часто возникающего контекста</a:t>
            </a:r>
            <a:r>
              <a:rPr lang="ru-RU" dirty="0" smtClean="0">
                <a:latin typeface="Times New Roman" panose="02020603050405020304" pitchFamily="18" charset="0"/>
                <a:cs typeface="Times New Roman" panose="02020603050405020304" pitchFamily="18" charset="0"/>
              </a:rPr>
              <a:t>.</a:t>
            </a:r>
          </a:p>
          <a:p>
            <a:pPr marL="88900" indent="0">
              <a:buNone/>
            </a:pPr>
            <a:r>
              <a:rPr lang="ru-BY" dirty="0">
                <a:latin typeface="Times New Roman" panose="02020603050405020304" pitchFamily="18" charset="0"/>
                <a:cs typeface="Times New Roman" panose="02020603050405020304" pitchFamily="18" charset="0"/>
              </a:rPr>
              <a:t>Обычно шаблон не является законченным образцом, который может быть прямо преобразован в код; это лишь пример решения задачи, который можно использовать в различных ситуациях. </a:t>
            </a:r>
            <a:endParaRPr lang="ru-RU" dirty="0">
              <a:latin typeface="Times New Roman" panose="02020603050405020304" pitchFamily="18" charset="0"/>
              <a:cs typeface="Times New Roman" panose="02020603050405020304" pitchFamily="18" charset="0"/>
            </a:endParaRPr>
          </a:p>
        </p:txBody>
      </p:sp>
      <p:grpSp>
        <p:nvGrpSpPr>
          <p:cNvPr id="522" name="Google Shape;522;p22"/>
          <p:cNvGrpSpPr/>
          <p:nvPr/>
        </p:nvGrpSpPr>
        <p:grpSpPr>
          <a:xfrm>
            <a:off x="7383002" y="4540325"/>
            <a:ext cx="2181048" cy="1818514"/>
            <a:chOff x="3790450" y="2922745"/>
            <a:chExt cx="1228275" cy="1024111"/>
          </a:xfrm>
        </p:grpSpPr>
        <p:sp>
          <p:nvSpPr>
            <p:cNvPr id="523" name="Google Shape;523;p22"/>
            <p:cNvSpPr/>
            <p:nvPr/>
          </p:nvSpPr>
          <p:spPr>
            <a:xfrm>
              <a:off x="3790450" y="2942602"/>
              <a:ext cx="1220561" cy="1004254"/>
            </a:xfrm>
            <a:custGeom>
              <a:avLst/>
              <a:gdLst/>
              <a:ahLst/>
              <a:cxnLst/>
              <a:rect l="l" t="t" r="r" b="b"/>
              <a:pathLst>
                <a:path w="1220561" h="1004254" extrusionOk="0">
                  <a:moveTo>
                    <a:pt x="207279" y="0"/>
                  </a:moveTo>
                  <a:lnTo>
                    <a:pt x="17224" y="276831"/>
                  </a:lnTo>
                  <a:lnTo>
                    <a:pt x="17600" y="277090"/>
                  </a:lnTo>
                  <a:cubicBezTo>
                    <a:pt x="14139" y="279899"/>
                    <a:pt x="10694" y="282725"/>
                    <a:pt x="8241" y="286328"/>
                  </a:cubicBezTo>
                  <a:cubicBezTo>
                    <a:pt x="-42239" y="360421"/>
                    <a:pt x="144416" y="575627"/>
                    <a:pt x="425186" y="766921"/>
                  </a:cubicBezTo>
                  <a:cubicBezTo>
                    <a:pt x="705963" y="958211"/>
                    <a:pt x="974597" y="1053168"/>
                    <a:pt x="1025077" y="979071"/>
                  </a:cubicBezTo>
                  <a:cubicBezTo>
                    <a:pt x="1025523" y="978432"/>
                    <a:pt x="1025603" y="977590"/>
                    <a:pt x="1026008" y="976934"/>
                  </a:cubicBezTo>
                  <a:lnTo>
                    <a:pt x="1027870" y="978221"/>
                  </a:lnTo>
                  <a:lnTo>
                    <a:pt x="1220561" y="700799"/>
                  </a:lnTo>
                  <a:lnTo>
                    <a:pt x="207279"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4" name="Google Shape;524;p22"/>
            <p:cNvSpPr/>
            <p:nvPr/>
          </p:nvSpPr>
          <p:spPr>
            <a:xfrm>
              <a:off x="3985489" y="2922745"/>
              <a:ext cx="1033236" cy="743083"/>
            </a:xfrm>
            <a:custGeom>
              <a:avLst/>
              <a:gdLst/>
              <a:ahLst/>
              <a:cxnLst/>
              <a:rect l="l" t="t" r="r" b="b"/>
              <a:pathLst>
                <a:path w="1033236" h="743083" extrusionOk="0">
                  <a:moveTo>
                    <a:pt x="8241" y="25176"/>
                  </a:moveTo>
                  <a:cubicBezTo>
                    <a:pt x="58721" y="-48921"/>
                    <a:pt x="327261" y="46085"/>
                    <a:pt x="608039" y="237379"/>
                  </a:cubicBezTo>
                  <a:cubicBezTo>
                    <a:pt x="888817" y="428669"/>
                    <a:pt x="1075476" y="643811"/>
                    <a:pt x="1024996" y="717908"/>
                  </a:cubicBezTo>
                  <a:cubicBezTo>
                    <a:pt x="974516" y="792005"/>
                    <a:pt x="706004" y="696995"/>
                    <a:pt x="425226" y="505705"/>
                  </a:cubicBezTo>
                  <a:cubicBezTo>
                    <a:pt x="144448" y="314411"/>
                    <a:pt x="-42243" y="99273"/>
                    <a:pt x="8241" y="2517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5" name="Google Shape;525;p22"/>
            <p:cNvSpPr/>
            <p:nvPr/>
          </p:nvSpPr>
          <p:spPr>
            <a:xfrm>
              <a:off x="4272537" y="3126827"/>
              <a:ext cx="459128" cy="334918"/>
            </a:xfrm>
            <a:custGeom>
              <a:avLst/>
              <a:gdLst/>
              <a:ahLst/>
              <a:cxnLst/>
              <a:rect l="l" t="t" r="r" b="b"/>
              <a:pathLst>
                <a:path w="459128" h="334918" extrusionOk="0">
                  <a:moveTo>
                    <a:pt x="3699" y="10708"/>
                  </a:moveTo>
                  <a:cubicBezTo>
                    <a:pt x="26247" y="-21762"/>
                    <a:pt x="145626" y="22096"/>
                    <a:pt x="270389" y="108669"/>
                  </a:cubicBezTo>
                  <a:cubicBezTo>
                    <a:pt x="395112" y="195242"/>
                    <a:pt x="477977" y="291741"/>
                    <a:pt x="455429" y="324211"/>
                  </a:cubicBezTo>
                  <a:cubicBezTo>
                    <a:pt x="432922" y="356681"/>
                    <a:pt x="313543" y="312820"/>
                    <a:pt x="188779" y="226251"/>
                  </a:cubicBezTo>
                  <a:cubicBezTo>
                    <a:pt x="64016" y="139677"/>
                    <a:pt x="-18849" y="43174"/>
                    <a:pt x="3699" y="1070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pic>
        <p:nvPicPr>
          <p:cNvPr id="1034" name="Picture 10" descr="Паттерны/шаблоны проектирования"/>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12500" r="1250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40"/>
          <p:cNvSpPr txBox="1">
            <a:spLocks noGrp="1"/>
          </p:cNvSpPr>
          <p:nvPr>
            <p:ph type="title"/>
          </p:nvPr>
        </p:nvSpPr>
        <p:spPr>
          <a:xfrm>
            <a:off x="849211" y="457745"/>
            <a:ext cx="10872600" cy="8619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ru-RU" dirty="0" smtClean="0">
                <a:latin typeface="Times New Roman" panose="02020603050405020304" pitchFamily="18" charset="0"/>
                <a:cs typeface="Times New Roman" panose="02020603050405020304" pitchFamily="18" charset="0"/>
              </a:rPr>
              <a:t>Паттерн </a:t>
            </a:r>
            <a:r>
              <a:rPr lang="ru-RU" dirty="0" smtClean="0">
                <a:latin typeface="Times New Roman" panose="02020603050405020304" pitchFamily="18" charset="0"/>
                <a:cs typeface="Times New Roman" panose="02020603050405020304" pitchFamily="18" charset="0"/>
              </a:rPr>
              <a:t>Цепочка обязанностей</a:t>
            </a:r>
            <a:endParaRPr dirty="0">
              <a:latin typeface="Times New Roman" panose="02020603050405020304" pitchFamily="18" charset="0"/>
              <a:cs typeface="Times New Roman" panose="02020603050405020304" pitchFamily="18" charset="0"/>
            </a:endParaRPr>
          </a:p>
        </p:txBody>
      </p:sp>
      <p:sp>
        <p:nvSpPr>
          <p:cNvPr id="782" name="Google Shape;782;p40"/>
          <p:cNvSpPr txBox="1">
            <a:spLocks noGrp="1"/>
          </p:cNvSpPr>
          <p:nvPr>
            <p:ph type="body" idx="1"/>
          </p:nvPr>
        </p:nvSpPr>
        <p:spPr>
          <a:xfrm>
            <a:off x="659700" y="1465500"/>
            <a:ext cx="3315000" cy="5193918"/>
          </a:xfrm>
          <a:prstGeom prst="rect">
            <a:avLst/>
          </a:prstGeom>
        </p:spPr>
        <p:txBody>
          <a:bodyPr spcFirstLastPara="1" wrap="square" lIns="121900" tIns="121900" rIns="121900" bIns="121900" anchor="t" anchorCtr="0">
            <a:noAutofit/>
          </a:bodyPr>
          <a:lstStyle/>
          <a:p>
            <a:pPr marL="107950" indent="0" algn="l">
              <a:buNone/>
            </a:pPr>
            <a:r>
              <a:rPr lang="ru-RU" sz="1050" dirty="0">
                <a:latin typeface="Times New Roman" panose="02020603050405020304" pitchFamily="18" charset="0"/>
                <a:cs typeface="Times New Roman" panose="02020603050405020304" pitchFamily="18" charset="0"/>
              </a:rPr>
              <a:t>Представьте, что </a:t>
            </a:r>
            <a:r>
              <a:rPr lang="ru-RU" sz="1050" dirty="0" smtClean="0">
                <a:latin typeface="Times New Roman" panose="02020603050405020304" pitchFamily="18" charset="0"/>
                <a:cs typeface="Times New Roman" panose="02020603050405020304" pitchFamily="18" charset="0"/>
              </a:rPr>
              <a:t>мы делаем систему </a:t>
            </a:r>
            <a:r>
              <a:rPr lang="ru-RU" sz="1050" dirty="0">
                <a:latin typeface="Times New Roman" panose="02020603050405020304" pitchFamily="18" charset="0"/>
                <a:cs typeface="Times New Roman" panose="02020603050405020304" pitchFamily="18" charset="0"/>
              </a:rPr>
              <a:t>приёма онлайн-заказов. </a:t>
            </a:r>
            <a:r>
              <a:rPr lang="ru-RU" sz="1050" dirty="0">
                <a:latin typeface="Times New Roman" panose="02020603050405020304" pitchFamily="18" charset="0"/>
                <a:cs typeface="Times New Roman" panose="02020603050405020304" pitchFamily="18" charset="0"/>
              </a:rPr>
              <a:t>М</a:t>
            </a:r>
            <a:r>
              <a:rPr lang="ru-RU" sz="1050" dirty="0" smtClean="0">
                <a:latin typeface="Times New Roman" panose="02020603050405020304" pitchFamily="18" charset="0"/>
                <a:cs typeface="Times New Roman" panose="02020603050405020304" pitchFamily="18" charset="0"/>
              </a:rPr>
              <a:t>ы хотим </a:t>
            </a:r>
            <a:r>
              <a:rPr lang="ru-RU" sz="1050" dirty="0">
                <a:latin typeface="Times New Roman" panose="02020603050405020304" pitchFamily="18" charset="0"/>
                <a:cs typeface="Times New Roman" panose="02020603050405020304" pitchFamily="18" charset="0"/>
              </a:rPr>
              <a:t>ограничить к ней доступ так, чтобы только авторизованные пользователи могли создавать заказы. Кроме того, определённые пользователи, владеющие правами администратора, должны иметь полный доступ к заказам.</a:t>
            </a:r>
          </a:p>
          <a:p>
            <a:pPr marL="107950" indent="0" algn="l">
              <a:buNone/>
            </a:pPr>
            <a:r>
              <a:rPr lang="ru-RU" sz="1050" dirty="0">
                <a:latin typeface="Times New Roman" panose="02020603050405020304" pitchFamily="18" charset="0"/>
                <a:cs typeface="Times New Roman" panose="02020603050405020304" pitchFamily="18" charset="0"/>
              </a:rPr>
              <a:t>М</a:t>
            </a:r>
            <a:r>
              <a:rPr lang="ru-RU" sz="1050" dirty="0" smtClean="0">
                <a:latin typeface="Times New Roman" panose="02020603050405020304" pitchFamily="18" charset="0"/>
                <a:cs typeface="Times New Roman" panose="02020603050405020304" pitchFamily="18" charset="0"/>
              </a:rPr>
              <a:t>ы </a:t>
            </a:r>
            <a:r>
              <a:rPr lang="ru-RU" sz="1050" dirty="0">
                <a:latin typeface="Times New Roman" panose="02020603050405020304" pitchFamily="18" charset="0"/>
                <a:cs typeface="Times New Roman" panose="02020603050405020304" pitchFamily="18" charset="0"/>
              </a:rPr>
              <a:t>быстро сообразили, что эти проверки нужно выполнять последовательно. Ведь пользователя можно попытаться «</a:t>
            </a:r>
            <a:r>
              <a:rPr lang="ru-RU" sz="1050" dirty="0" err="1">
                <a:latin typeface="Times New Roman" panose="02020603050405020304" pitchFamily="18" charset="0"/>
                <a:cs typeface="Times New Roman" panose="02020603050405020304" pitchFamily="18" charset="0"/>
              </a:rPr>
              <a:t>залогинить</a:t>
            </a:r>
            <a:r>
              <a:rPr lang="ru-RU" sz="1050" dirty="0">
                <a:latin typeface="Times New Roman" panose="02020603050405020304" pitchFamily="18" charset="0"/>
                <a:cs typeface="Times New Roman" panose="02020603050405020304" pitchFamily="18" charset="0"/>
              </a:rPr>
              <a:t>» в систему, если его запрос содержит логин и пароль. Но если такая попытка не удалась, то проверять расширенные права доступа попросту не имеет смысла</a:t>
            </a:r>
            <a:r>
              <a:rPr lang="ru-RU" sz="1050" dirty="0" smtClean="0">
                <a:latin typeface="Times New Roman" panose="02020603050405020304" pitchFamily="18" charset="0"/>
                <a:cs typeface="Times New Roman" panose="02020603050405020304" pitchFamily="18" charset="0"/>
              </a:rPr>
              <a:t>.</a:t>
            </a:r>
          </a:p>
          <a:p>
            <a:pPr marL="107950" indent="0" algn="l">
              <a:buNone/>
            </a:pPr>
            <a:r>
              <a:rPr lang="ru-RU" sz="1050" dirty="0">
                <a:latin typeface="Times New Roman" panose="02020603050405020304" pitchFamily="18" charset="0"/>
                <a:cs typeface="Times New Roman" panose="02020603050405020304" pitchFamily="18" charset="0"/>
              </a:rPr>
              <a:t>На протяжении следующих нескольких месяцев вам пришлось добавить ещё несколько таких последовательных проверок.</a:t>
            </a:r>
          </a:p>
          <a:p>
            <a:pPr marL="107950" indent="0" algn="l">
              <a:buNone/>
            </a:pPr>
            <a:r>
              <a:rPr lang="ru-RU" sz="1050" dirty="0">
                <a:latin typeface="Times New Roman" panose="02020603050405020304" pitchFamily="18" charset="0"/>
                <a:cs typeface="Times New Roman" panose="02020603050405020304" pitchFamily="18" charset="0"/>
              </a:rPr>
              <a:t>Кто-то резонно заметил, что неплохо бы проверять данные, передаваемые в запросе перед тем, как вносить их в систему — вдруг запрос содержит данные о покупке несуществующих продуктов.</a:t>
            </a:r>
          </a:p>
          <a:p>
            <a:pPr marL="107950" indent="0" algn="l">
              <a:buNone/>
            </a:pPr>
            <a:r>
              <a:rPr lang="ru-RU" sz="1050" dirty="0">
                <a:latin typeface="Times New Roman" panose="02020603050405020304" pitchFamily="18" charset="0"/>
                <a:cs typeface="Times New Roman" panose="02020603050405020304" pitchFamily="18" charset="0"/>
              </a:rPr>
              <a:t>Кто-то предложил блокировать массовые отправки формы с одним и тем же логином, чтобы предотвратить подбор паролей ботами.</a:t>
            </a:r>
          </a:p>
          <a:p>
            <a:pPr marL="107950" indent="0" algn="l">
              <a:buNone/>
            </a:pPr>
            <a:r>
              <a:rPr lang="ru-RU" sz="1050" dirty="0">
                <a:latin typeface="Times New Roman" panose="02020603050405020304" pitchFamily="18" charset="0"/>
                <a:cs typeface="Times New Roman" panose="02020603050405020304" pitchFamily="18" charset="0"/>
              </a:rPr>
              <a:t>Кто-то заметил, что форму заказа неплохо бы доставать из </a:t>
            </a:r>
            <a:r>
              <a:rPr lang="ru-RU" sz="1050" dirty="0" err="1">
                <a:latin typeface="Times New Roman" panose="02020603050405020304" pitchFamily="18" charset="0"/>
                <a:cs typeface="Times New Roman" panose="02020603050405020304" pitchFamily="18" charset="0"/>
              </a:rPr>
              <a:t>кеша</a:t>
            </a:r>
            <a:r>
              <a:rPr lang="ru-RU" sz="1050" dirty="0">
                <a:latin typeface="Times New Roman" panose="02020603050405020304" pitchFamily="18" charset="0"/>
                <a:cs typeface="Times New Roman" panose="02020603050405020304" pitchFamily="18" charset="0"/>
              </a:rPr>
              <a:t>, если она уже была однажды показана.</a:t>
            </a:r>
          </a:p>
          <a:p>
            <a:pPr marL="107950" indent="0" algn="l">
              <a:buNone/>
            </a:pPr>
            <a:r>
              <a:rPr lang="ru-RU" sz="1050" dirty="0">
                <a:latin typeface="Times New Roman" panose="02020603050405020304" pitchFamily="18" charset="0"/>
                <a:cs typeface="Times New Roman" panose="02020603050405020304" pitchFamily="18" charset="0"/>
              </a:rPr>
              <a:t/>
            </a:r>
            <a:br>
              <a:rPr lang="ru-RU" sz="1050" dirty="0">
                <a:latin typeface="Times New Roman" panose="02020603050405020304" pitchFamily="18" charset="0"/>
                <a:cs typeface="Times New Roman" panose="02020603050405020304" pitchFamily="18" charset="0"/>
              </a:rPr>
            </a:br>
            <a:endParaRPr sz="1050" dirty="0">
              <a:latin typeface="Times New Roman" panose="02020603050405020304" pitchFamily="18" charset="0"/>
              <a:cs typeface="Times New Roman" panose="02020603050405020304" pitchFamily="18" charset="0"/>
            </a:endParaRPr>
          </a:p>
        </p:txBody>
      </p:sp>
      <p:pic>
        <p:nvPicPr>
          <p:cNvPr id="16388" name="Picture 4" descr="Со временем код проверок становится всё более запутанны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9211" y="1232477"/>
            <a:ext cx="5810250" cy="2434359"/>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Цепочку можно выделить даже из дерева объектов"/>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8702" y="3801918"/>
            <a:ext cx="495300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41"/>
          <p:cNvSpPr/>
          <p:nvPr/>
        </p:nvSpPr>
        <p:spPr>
          <a:xfrm>
            <a:off x="1346600" y="1795250"/>
            <a:ext cx="2826600" cy="2825400"/>
          </a:xfrm>
          <a:prstGeom prst="rect">
            <a:avLst/>
          </a:prstGeom>
          <a:gradFill>
            <a:gsLst>
              <a:gs pos="0">
                <a:schemeClr val="accent5"/>
              </a:gs>
              <a:gs pos="100000">
                <a:schemeClr val="accent6"/>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Light"/>
              <a:ea typeface="Poppins Light"/>
              <a:cs typeface="Poppins Light"/>
              <a:sym typeface="Poppins Light"/>
            </a:endParaRPr>
          </a:p>
        </p:txBody>
      </p:sp>
      <p:sp>
        <p:nvSpPr>
          <p:cNvPr id="796" name="Google Shape;796;p41"/>
          <p:cNvSpPr/>
          <p:nvPr/>
        </p:nvSpPr>
        <p:spPr>
          <a:xfrm>
            <a:off x="4682700" y="1795250"/>
            <a:ext cx="2826600" cy="2825400"/>
          </a:xfrm>
          <a:prstGeom prst="rect">
            <a:avLst/>
          </a:prstGeom>
          <a:gradFill>
            <a:gsLst>
              <a:gs pos="0">
                <a:schemeClr val="accent5"/>
              </a:gs>
              <a:gs pos="100000">
                <a:schemeClr val="accent6"/>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Light"/>
              <a:ea typeface="Poppins Light"/>
              <a:cs typeface="Poppins Light"/>
              <a:sym typeface="Poppins Light"/>
            </a:endParaRPr>
          </a:p>
        </p:txBody>
      </p:sp>
      <p:sp>
        <p:nvSpPr>
          <p:cNvPr id="797" name="Google Shape;797;p41"/>
          <p:cNvSpPr/>
          <p:nvPr/>
        </p:nvSpPr>
        <p:spPr>
          <a:xfrm>
            <a:off x="8018800" y="1795250"/>
            <a:ext cx="2826600" cy="2825400"/>
          </a:xfrm>
          <a:prstGeom prst="rect">
            <a:avLst/>
          </a:prstGeom>
          <a:gradFill>
            <a:gsLst>
              <a:gs pos="0">
                <a:schemeClr val="accent5"/>
              </a:gs>
              <a:gs pos="100000">
                <a:schemeClr val="accent6"/>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Light"/>
              <a:ea typeface="Poppins Light"/>
              <a:cs typeface="Poppins Light"/>
              <a:sym typeface="Poppins Light"/>
            </a:endParaRPr>
          </a:p>
        </p:txBody>
      </p:sp>
      <p:sp>
        <p:nvSpPr>
          <p:cNvPr id="801" name="Google Shape;801;p41"/>
          <p:cNvSpPr txBox="1">
            <a:spLocks noGrp="1"/>
          </p:cNvSpPr>
          <p:nvPr>
            <p:ph type="title"/>
          </p:nvPr>
        </p:nvSpPr>
        <p:spPr>
          <a:xfrm>
            <a:off x="924900" y="633475"/>
            <a:ext cx="10342200" cy="1675616"/>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ru-RU" dirty="0" smtClean="0">
                <a:latin typeface="Times New Roman" panose="02020603050405020304" pitchFamily="18" charset="0"/>
                <a:cs typeface="Times New Roman" panose="02020603050405020304" pitchFamily="18" charset="0"/>
              </a:rPr>
              <a:t>Преимущества и недостатки паттерна Цепочка обязанностей</a:t>
            </a:r>
            <a:endParaRPr dirty="0">
              <a:latin typeface="Times New Roman" panose="02020603050405020304" pitchFamily="18" charset="0"/>
              <a:cs typeface="Times New Roman" panose="02020603050405020304" pitchFamily="18" charset="0"/>
            </a:endParaRPr>
          </a:p>
        </p:txBody>
      </p:sp>
      <p:sp>
        <p:nvSpPr>
          <p:cNvPr id="806" name="Google Shape;806;p41"/>
          <p:cNvSpPr txBox="1">
            <a:spLocks noGrp="1"/>
          </p:cNvSpPr>
          <p:nvPr>
            <p:ph type="body" idx="5"/>
          </p:nvPr>
        </p:nvSpPr>
        <p:spPr>
          <a:xfrm>
            <a:off x="1268841" y="2615603"/>
            <a:ext cx="2826600" cy="4514869"/>
          </a:xfrm>
          <a:prstGeom prst="rect">
            <a:avLst/>
          </a:prstGeom>
        </p:spPr>
        <p:txBody>
          <a:bodyPr spcFirstLastPara="1" wrap="square" lIns="121900" tIns="121900" rIns="121900" bIns="121900" anchor="t" anchorCtr="0">
            <a:noAutofit/>
          </a:bodyPr>
          <a:lstStyle/>
          <a:p>
            <a:pPr marL="107950" indent="0" algn="l">
              <a:buNone/>
            </a:pPr>
            <a:r>
              <a:rPr lang="ru-RU" sz="1400" dirty="0" smtClean="0">
                <a:latin typeface="Times New Roman" panose="02020603050405020304" pitchFamily="18" charset="0"/>
                <a:cs typeface="Times New Roman" panose="02020603050405020304" pitchFamily="18" charset="0"/>
              </a:rPr>
              <a:t>Преимущества</a:t>
            </a:r>
            <a:r>
              <a:rPr lang="en-US" sz="1400" dirty="0" smtClean="0">
                <a:latin typeface="Times New Roman" panose="02020603050405020304" pitchFamily="18" charset="0"/>
                <a:cs typeface="Times New Roman" panose="02020603050405020304" pitchFamily="18" charset="0"/>
              </a:rPr>
              <a:t>:</a:t>
            </a:r>
            <a:r>
              <a:rPr lang="ru-RU" sz="1400" dirty="0" smtClean="0">
                <a:latin typeface="Times New Roman" panose="02020603050405020304" pitchFamily="18" charset="0"/>
                <a:cs typeface="Times New Roman" panose="02020603050405020304" pitchFamily="18" charset="0"/>
              </a:rPr>
              <a:t> </a:t>
            </a:r>
            <a:endParaRPr lang="en-US" sz="1400" dirty="0" smtClean="0">
              <a:latin typeface="Times New Roman" panose="02020603050405020304" pitchFamily="18" charset="0"/>
              <a:cs typeface="Times New Roman" panose="02020603050405020304" pitchFamily="18" charset="0"/>
            </a:endParaRPr>
          </a:p>
          <a:p>
            <a:pPr algn="l"/>
            <a:r>
              <a:rPr lang="ru-RU" sz="1400" dirty="0" smtClean="0">
                <a:latin typeface="Times New Roman" panose="02020603050405020304" pitchFamily="18" charset="0"/>
                <a:cs typeface="Times New Roman" panose="02020603050405020304" pitchFamily="18" charset="0"/>
              </a:rPr>
              <a:t>Уменьшает зависимость между клиентом и обработчиками.</a:t>
            </a:r>
          </a:p>
          <a:p>
            <a:pPr algn="l"/>
            <a:r>
              <a:rPr lang="ru-RU" sz="1400" dirty="0" smtClean="0">
                <a:latin typeface="Times New Roman" panose="02020603050405020304" pitchFamily="18" charset="0"/>
                <a:cs typeface="Times New Roman" panose="02020603050405020304" pitchFamily="18" charset="0"/>
              </a:rPr>
              <a:t> Реализует принцип единственной обязанности.</a:t>
            </a:r>
          </a:p>
          <a:p>
            <a:pPr algn="l"/>
            <a:r>
              <a:rPr lang="ru-RU" sz="1400" dirty="0" smtClean="0">
                <a:latin typeface="Times New Roman" panose="02020603050405020304" pitchFamily="18" charset="0"/>
                <a:cs typeface="Times New Roman" panose="02020603050405020304" pitchFamily="18" charset="0"/>
              </a:rPr>
              <a:t> Реализует принцип открытости/закрытости.</a:t>
            </a:r>
            <a:endParaRPr lang="en-US" sz="1400" dirty="0" smtClean="0">
              <a:latin typeface="Times New Roman" panose="02020603050405020304" pitchFamily="18" charset="0"/>
              <a:cs typeface="Times New Roman" panose="02020603050405020304" pitchFamily="18" charset="0"/>
            </a:endParaRPr>
          </a:p>
          <a:p>
            <a:pPr algn="l"/>
            <a:endParaRPr lang="en-US" sz="1400" dirty="0">
              <a:latin typeface="Times New Roman" panose="02020603050405020304" pitchFamily="18" charset="0"/>
              <a:cs typeface="Times New Roman" panose="02020603050405020304" pitchFamily="18" charset="0"/>
            </a:endParaRPr>
          </a:p>
          <a:p>
            <a:pPr marL="107950" indent="0" algn="l">
              <a:buNone/>
            </a:pPr>
            <a:r>
              <a:rPr lang="ru-RU" sz="1400" dirty="0" smtClean="0">
                <a:latin typeface="Times New Roman" panose="02020603050405020304" pitchFamily="18" charset="0"/>
                <a:cs typeface="Times New Roman" panose="02020603050405020304" pitchFamily="18" charset="0"/>
              </a:rPr>
              <a:t>Недостатки</a:t>
            </a:r>
            <a:r>
              <a:rPr lang="en-US" sz="1400" dirty="0" smtClean="0">
                <a:latin typeface="Times New Roman" panose="02020603050405020304" pitchFamily="18" charset="0"/>
                <a:cs typeface="Times New Roman" panose="02020603050405020304" pitchFamily="18" charset="0"/>
              </a:rPr>
              <a:t>:</a:t>
            </a:r>
          </a:p>
          <a:p>
            <a:pPr algn="l"/>
            <a:r>
              <a:rPr lang="ru-RU" sz="1400" dirty="0">
                <a:latin typeface="Times New Roman" panose="02020603050405020304" pitchFamily="18" charset="0"/>
                <a:cs typeface="Times New Roman" panose="02020603050405020304" pitchFamily="18" charset="0"/>
              </a:rPr>
              <a:t>Запрос может остаться никем не обработанным.</a:t>
            </a:r>
            <a:endParaRPr lang="ru-RU" sz="1400" dirty="0" smtClean="0">
              <a:latin typeface="Times New Roman" panose="02020603050405020304" pitchFamily="18" charset="0"/>
              <a:cs typeface="Times New Roman" panose="02020603050405020304" pitchFamily="18" charset="0"/>
            </a:endParaRPr>
          </a:p>
          <a:p>
            <a:pPr marL="285750" indent="-285750" algn="l">
              <a:lnSpc>
                <a:spcPct val="95000"/>
              </a:lnSpc>
              <a:spcAft>
                <a:spcPts val="1600"/>
              </a:spcAft>
              <a:buSzPts val="770"/>
            </a:pPr>
            <a:endParaRPr sz="1400" dirty="0">
              <a:latin typeface="Times New Roman" panose="02020603050405020304" pitchFamily="18" charset="0"/>
              <a:cs typeface="Times New Roman" panose="02020603050405020304" pitchFamily="18" charset="0"/>
            </a:endParaRPr>
          </a:p>
        </p:txBody>
      </p:sp>
      <p:pic>
        <p:nvPicPr>
          <p:cNvPr id="17410" name="Picture 2" descr="Структура классов примера паттерна Цепочка обязанностей"/>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3675" y="2235200"/>
            <a:ext cx="5810250" cy="42302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42"/>
          <p:cNvSpPr txBox="1">
            <a:spLocks noGrp="1"/>
          </p:cNvSpPr>
          <p:nvPr>
            <p:ph type="title"/>
          </p:nvPr>
        </p:nvSpPr>
        <p:spPr>
          <a:xfrm>
            <a:off x="1160550" y="1060800"/>
            <a:ext cx="10264500" cy="763500"/>
          </a:xfrm>
          <a:prstGeom prst="rect">
            <a:avLst/>
          </a:prstGeom>
        </p:spPr>
        <p:txBody>
          <a:bodyPr spcFirstLastPara="1" wrap="square" lIns="121900" tIns="121900" rIns="121900" bIns="121900" anchor="t" anchorCtr="0">
            <a:noAutofit/>
          </a:bodyPr>
          <a:lstStyle/>
          <a:p>
            <a:pPr lvl="0"/>
            <a:r>
              <a:rPr lang="ru-RU" dirty="0">
                <a:latin typeface="Times New Roman" panose="02020603050405020304" pitchFamily="18" charset="0"/>
                <a:cs typeface="Times New Roman" panose="02020603050405020304" pitchFamily="18" charset="0"/>
              </a:rPr>
              <a:t>«Низкоуровневые» </a:t>
            </a:r>
            <a:r>
              <a:rPr lang="ru-RU" dirty="0" smtClean="0">
                <a:latin typeface="Times New Roman" panose="02020603050405020304" pitchFamily="18" charset="0"/>
                <a:cs typeface="Times New Roman" panose="02020603050405020304" pitchFamily="18" charset="0"/>
              </a:rPr>
              <a:t>шаблоны</a:t>
            </a:r>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проектирования</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идиомы программирования</a:t>
            </a:r>
            <a:endParaRPr dirty="0">
              <a:latin typeface="Times New Roman" panose="02020603050405020304" pitchFamily="18" charset="0"/>
              <a:cs typeface="Times New Roman" panose="02020603050405020304" pitchFamily="18" charset="0"/>
            </a:endParaRPr>
          </a:p>
        </p:txBody>
      </p:sp>
      <p:sp>
        <p:nvSpPr>
          <p:cNvPr id="813" name="Google Shape;813;p42"/>
          <p:cNvSpPr txBox="1">
            <a:spLocks noGrp="1"/>
          </p:cNvSpPr>
          <p:nvPr>
            <p:ph type="body" idx="1"/>
          </p:nvPr>
        </p:nvSpPr>
        <p:spPr>
          <a:xfrm>
            <a:off x="1160549" y="3380509"/>
            <a:ext cx="4750723" cy="3214255"/>
          </a:xfrm>
          <a:prstGeom prst="rect">
            <a:avLst/>
          </a:prstGeom>
        </p:spPr>
        <p:txBody>
          <a:bodyPr spcFirstLastPara="1" wrap="square" lIns="121900" tIns="121900" rIns="121900" bIns="121900" anchor="t" anchorCtr="0">
            <a:normAutofit fontScale="70000" lnSpcReduction="20000"/>
          </a:bodyPr>
          <a:lstStyle/>
          <a:p>
            <a:pPr marL="0" lvl="0" indent="0">
              <a:spcAft>
                <a:spcPts val="1600"/>
              </a:spcAft>
              <a:buNone/>
            </a:pPr>
            <a:r>
              <a:rPr lang="ru-RU" dirty="0"/>
              <a:t>«Низкоуровневые» шаблоны, учитывающие специфику конкретного языка программирования, называются идиомами. Это хорошие решения проектирования, характерные для конкретного языка или программной платформы, и потому не универсальные</a:t>
            </a:r>
            <a:r>
              <a:rPr lang="ru-RU" dirty="0" smtClean="0"/>
              <a:t>.</a:t>
            </a:r>
          </a:p>
          <a:p>
            <a:pPr marL="0" lvl="0" indent="0">
              <a:spcAft>
                <a:spcPts val="1600"/>
              </a:spcAft>
              <a:buNone/>
            </a:pPr>
            <a:r>
              <a:rPr lang="ru-RU" b="1" dirty="0"/>
              <a:t>Идиома</a:t>
            </a:r>
            <a:r>
              <a:rPr lang="ru-RU" dirty="0"/>
              <a:t> программирования — устойчивый способ выражения некоторой составной конструкции в одном или нескольких языках программирования. Идиома является шаблоном решения задачи, записи алгоритма или структуры данных путём комбинирования встроенных элементов языка.</a:t>
            </a:r>
            <a:endParaRPr dirty="0"/>
          </a:p>
        </p:txBody>
      </p:sp>
      <p:cxnSp>
        <p:nvCxnSpPr>
          <p:cNvPr id="816" name="Google Shape;816;p42"/>
          <p:cNvCxnSpPr/>
          <p:nvPr/>
        </p:nvCxnSpPr>
        <p:spPr>
          <a:xfrm>
            <a:off x="1847850" y="3697550"/>
            <a:ext cx="10382400" cy="0"/>
          </a:xfrm>
          <a:prstGeom prst="straightConnector1">
            <a:avLst/>
          </a:prstGeom>
          <a:noFill/>
          <a:ln w="28575" cap="rnd" cmpd="sng">
            <a:solidFill>
              <a:schemeClr val="dk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43"/>
          <p:cNvSpPr txBox="1">
            <a:spLocks noGrp="1"/>
          </p:cNvSpPr>
          <p:nvPr>
            <p:ph type="title"/>
          </p:nvPr>
        </p:nvSpPr>
        <p:spPr>
          <a:xfrm>
            <a:off x="1206733" y="192582"/>
            <a:ext cx="8297486" cy="1488436"/>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ru-RU" sz="2500" dirty="0" smtClean="0">
                <a:latin typeface="Times New Roman" panose="02020603050405020304" pitchFamily="18" charset="0"/>
                <a:cs typeface="Times New Roman" panose="02020603050405020304" pitchFamily="18" charset="0"/>
              </a:rPr>
              <a:t>Примеры и использование идиом в программирование</a:t>
            </a:r>
            <a:endParaRPr sz="2500" dirty="0">
              <a:latin typeface="Times New Roman" panose="02020603050405020304" pitchFamily="18" charset="0"/>
              <a:cs typeface="Times New Roman" panose="02020603050405020304" pitchFamily="18" charset="0"/>
            </a:endParaRPr>
          </a:p>
        </p:txBody>
      </p:sp>
      <p:sp>
        <p:nvSpPr>
          <p:cNvPr id="829" name="Google Shape;829;p43"/>
          <p:cNvSpPr txBox="1">
            <a:spLocks noGrp="1"/>
          </p:cNvSpPr>
          <p:nvPr>
            <p:ph type="body" idx="1"/>
          </p:nvPr>
        </p:nvSpPr>
        <p:spPr>
          <a:xfrm>
            <a:off x="301567" y="775854"/>
            <a:ext cx="6939740" cy="6539346"/>
          </a:xfrm>
          <a:prstGeom prst="rect">
            <a:avLst/>
          </a:prstGeom>
        </p:spPr>
        <p:txBody>
          <a:bodyPr spcFirstLastPara="1" wrap="square" lIns="121900" tIns="121900" rIns="121900" bIns="121900" anchor="t" anchorCtr="0">
            <a:noAutofit/>
          </a:bodyPr>
          <a:lstStyle/>
          <a:p>
            <a:pPr marL="0" lvl="0" indent="0">
              <a:spcAft>
                <a:spcPts val="1600"/>
              </a:spcAft>
              <a:buNone/>
            </a:pPr>
            <a:r>
              <a:rPr lang="ru-RU" sz="1000" dirty="0">
                <a:latin typeface="Times New Roman" panose="02020603050405020304" pitchFamily="18" charset="0"/>
                <a:cs typeface="Times New Roman" panose="02020603050405020304" pitchFamily="18" charset="0"/>
              </a:rPr>
              <a:t>Примеры простых </a:t>
            </a:r>
            <a:r>
              <a:rPr lang="ru-RU" sz="1000" dirty="0" smtClean="0">
                <a:latin typeface="Times New Roman" panose="02020603050405020304" pitchFamily="18" charset="0"/>
                <a:cs typeface="Times New Roman" panose="02020603050405020304" pitchFamily="18" charset="0"/>
              </a:rPr>
              <a:t>идиом</a:t>
            </a:r>
            <a:r>
              <a:rPr lang="en-US" sz="1000" dirty="0" smtClean="0">
                <a:latin typeface="Times New Roman" panose="02020603050405020304" pitchFamily="18" charset="0"/>
                <a:cs typeface="Times New Roman" panose="02020603050405020304" pitchFamily="18" charset="0"/>
              </a:rPr>
              <a:t>:</a:t>
            </a:r>
          </a:p>
          <a:p>
            <a:pPr marL="342900" indent="-342900">
              <a:spcAft>
                <a:spcPts val="1600"/>
              </a:spcAft>
            </a:pPr>
            <a:r>
              <a:rPr lang="ru-RU" sz="1000" b="1" dirty="0" smtClean="0">
                <a:latin typeface="Times New Roman" panose="02020603050405020304" pitchFamily="18" charset="0"/>
                <a:cs typeface="Times New Roman" panose="02020603050405020304" pitchFamily="18" charset="0"/>
              </a:rPr>
              <a:t>Инкремент</a:t>
            </a:r>
            <a:r>
              <a:rPr lang="ru-RU" sz="1000" dirty="0" smtClean="0">
                <a:latin typeface="Times New Roman" panose="02020603050405020304" pitchFamily="18" charset="0"/>
                <a:cs typeface="Times New Roman" panose="02020603050405020304" pitchFamily="18" charset="0"/>
              </a:rPr>
              <a:t>. В </a:t>
            </a:r>
            <a:r>
              <a:rPr lang="ru-RU" sz="1000" dirty="0">
                <a:latin typeface="Times New Roman" panose="02020603050405020304" pitchFamily="18" charset="0"/>
                <a:cs typeface="Times New Roman" panose="02020603050405020304" pitchFamily="18" charset="0"/>
              </a:rPr>
              <a:t>языках типа </a:t>
            </a:r>
            <a:r>
              <a:rPr lang="ru-RU" sz="1000" dirty="0">
                <a:latin typeface="Times New Roman" panose="02020603050405020304" pitchFamily="18" charset="0"/>
                <a:cs typeface="Times New Roman" panose="02020603050405020304" pitchFamily="18" charset="0"/>
                <a:hlinkClick r:id="rId3" tooltip="BASIC"/>
              </a:rPr>
              <a:t>BASIC</a:t>
            </a:r>
            <a:r>
              <a:rPr lang="ru-RU" sz="1000" dirty="0">
                <a:latin typeface="Times New Roman" panose="02020603050405020304" pitchFamily="18" charset="0"/>
                <a:cs typeface="Times New Roman" panose="02020603050405020304" pitchFamily="18" charset="0"/>
              </a:rPr>
              <a:t> идиома для единичного приращения значения переменной выглядит </a:t>
            </a:r>
            <a:r>
              <a:rPr lang="ru-RU" sz="1000" dirty="0" smtClean="0">
                <a:latin typeface="Times New Roman" panose="02020603050405020304" pitchFamily="18" charset="0"/>
                <a:cs typeface="Times New Roman" panose="02020603050405020304" pitchFamily="18" charset="0"/>
              </a:rPr>
              <a:t>так:</a:t>
            </a:r>
            <a:r>
              <a:rPr lang="en-US" sz="1000" dirty="0" smtClean="0">
                <a:latin typeface="Times New Roman" panose="02020603050405020304" pitchFamily="18" charset="0"/>
                <a:cs typeface="Times New Roman" panose="02020603050405020304" pitchFamily="18" charset="0"/>
              </a:rPr>
              <a:t> </a:t>
            </a:r>
            <a:r>
              <a:rPr lang="en-US" sz="1000" dirty="0" err="1" smtClean="0">
                <a:latin typeface="Times New Roman" panose="02020603050405020304" pitchFamily="18" charset="0"/>
                <a:cs typeface="Times New Roman" panose="02020603050405020304" pitchFamily="18" charset="0"/>
              </a:rPr>
              <a:t>i</a:t>
            </a:r>
            <a:r>
              <a:rPr lang="en-US" sz="1000" dirty="0" smtClean="0">
                <a:latin typeface="Times New Roman" panose="02020603050405020304" pitchFamily="18" charset="0"/>
                <a:cs typeface="Times New Roman" panose="02020603050405020304" pitchFamily="18" charset="0"/>
              </a:rPr>
              <a:t>=i+1;</a:t>
            </a:r>
          </a:p>
          <a:p>
            <a:pPr marL="0" indent="0">
              <a:spcAft>
                <a:spcPts val="1600"/>
              </a:spcAft>
              <a:buNone/>
            </a:pPr>
            <a:r>
              <a:rPr lang="ru-RU" sz="1000" dirty="0">
                <a:latin typeface="Times New Roman" panose="02020603050405020304" pitchFamily="18" charset="0"/>
                <a:cs typeface="Times New Roman" panose="02020603050405020304" pitchFamily="18" charset="0"/>
              </a:rPr>
              <a:t>Укороченный вариант в </a:t>
            </a:r>
            <a:r>
              <a:rPr lang="ru-RU" sz="1000" dirty="0">
                <a:latin typeface="Times New Roman" panose="02020603050405020304" pitchFamily="18" charset="0"/>
                <a:cs typeface="Times New Roman" panose="02020603050405020304" pitchFamily="18" charset="0"/>
                <a:hlinkClick r:id="rId4" tooltip="Си (язык программирования)"/>
              </a:rPr>
              <a:t>C-подобных</a:t>
            </a:r>
            <a:r>
              <a:rPr lang="ru-RU" sz="1000" dirty="0">
                <a:latin typeface="Times New Roman" panose="02020603050405020304" pitchFamily="18" charset="0"/>
                <a:cs typeface="Times New Roman" panose="02020603050405020304" pitchFamily="18" charset="0"/>
              </a:rPr>
              <a:t> языках</a:t>
            </a:r>
            <a:r>
              <a:rPr lang="ru-RU" sz="1000" dirty="0" smtClean="0">
                <a:latin typeface="Times New Roman" panose="02020603050405020304" pitchFamily="18" charset="0"/>
                <a:cs typeface="Times New Roman" panose="02020603050405020304" pitchFamily="18" charset="0"/>
              </a:rPr>
              <a:t>:</a:t>
            </a:r>
            <a:endParaRPr lang="en-US" sz="1000" dirty="0" smtClean="0">
              <a:latin typeface="Times New Roman" panose="02020603050405020304" pitchFamily="18" charset="0"/>
              <a:cs typeface="Times New Roman" panose="02020603050405020304" pitchFamily="18" charset="0"/>
            </a:endParaRPr>
          </a:p>
          <a:p>
            <a:pPr marL="0" indent="0">
              <a:spcAft>
                <a:spcPts val="1600"/>
              </a:spcAft>
              <a:buNone/>
            </a:pPr>
            <a:r>
              <a:rPr lang="en-US" sz="1000" dirty="0" err="1" smtClean="0">
                <a:latin typeface="Times New Roman" panose="02020603050405020304" pitchFamily="18" charset="0"/>
                <a:cs typeface="Times New Roman" panose="02020603050405020304" pitchFamily="18" charset="0"/>
              </a:rPr>
              <a:t>i</a:t>
            </a:r>
            <a:r>
              <a:rPr lang="en-US" sz="1000" dirty="0" smtClean="0">
                <a:latin typeface="Times New Roman" panose="02020603050405020304" pitchFamily="18" charset="0"/>
                <a:cs typeface="Times New Roman" panose="02020603050405020304" pitchFamily="18" charset="0"/>
              </a:rPr>
              <a:t>++;</a:t>
            </a:r>
          </a:p>
          <a:p>
            <a:pPr marL="0" indent="0">
              <a:spcAft>
                <a:spcPts val="1600"/>
              </a:spcAft>
              <a:buNone/>
            </a:pPr>
            <a:r>
              <a:rPr lang="en-US" sz="1000" dirty="0" err="1" smtClean="0">
                <a:latin typeface="Times New Roman" panose="02020603050405020304" pitchFamily="18" charset="0"/>
                <a:cs typeface="Times New Roman" panose="02020603050405020304" pitchFamily="18" charset="0"/>
              </a:rPr>
              <a:t>i</a:t>
            </a:r>
            <a:r>
              <a:rPr lang="en-US" sz="1000" dirty="0" smtClean="0">
                <a:latin typeface="Times New Roman" panose="02020603050405020304" pitchFamily="18" charset="0"/>
                <a:cs typeface="Times New Roman" panose="02020603050405020304" pitchFamily="18" charset="0"/>
              </a:rPr>
              <a:t>+=1;</a:t>
            </a:r>
          </a:p>
          <a:p>
            <a:pPr marL="342900" indent="-342900">
              <a:spcAft>
                <a:spcPts val="1600"/>
              </a:spcAft>
            </a:pPr>
            <a:r>
              <a:rPr lang="ru-RU" sz="1000" b="1" dirty="0">
                <a:latin typeface="Times New Roman" panose="02020603050405020304" pitchFamily="18" charset="0"/>
                <a:cs typeface="Times New Roman" panose="02020603050405020304" pitchFamily="18" charset="0"/>
              </a:rPr>
              <a:t>Обмен значениями (</a:t>
            </a:r>
            <a:r>
              <a:rPr lang="en-US" sz="1000" b="1" dirty="0">
                <a:latin typeface="Times New Roman" panose="02020603050405020304" pitchFamily="18" charset="0"/>
                <a:cs typeface="Times New Roman" panose="02020603050405020304" pitchFamily="18" charset="0"/>
              </a:rPr>
              <a:t>swap</a:t>
            </a:r>
            <a:r>
              <a:rPr lang="en-US" sz="1000" b="1" dirty="0" smtClean="0">
                <a:latin typeface="Times New Roman" panose="02020603050405020304" pitchFamily="18" charset="0"/>
                <a:cs typeface="Times New Roman" panose="02020603050405020304" pitchFamily="18" charset="0"/>
              </a:rPr>
              <a:t>):</a:t>
            </a:r>
          </a:p>
          <a:p>
            <a:pPr marL="0" indent="0">
              <a:spcAft>
                <a:spcPts val="1600"/>
              </a:spcAft>
              <a:buNone/>
            </a:pPr>
            <a:r>
              <a:rPr lang="ru-RU" sz="1000" dirty="0">
                <a:latin typeface="Times New Roman" panose="02020603050405020304" pitchFamily="18" charset="0"/>
                <a:cs typeface="Times New Roman" panose="02020603050405020304" pitchFamily="18" charset="0"/>
              </a:rPr>
              <a:t>В большинстве языков обмен значениями между двумя переменными выглядит следующим образом</a:t>
            </a:r>
            <a:r>
              <a:rPr lang="ru-RU" sz="1000" dirty="0" smtClean="0">
                <a:latin typeface="Times New Roman" panose="02020603050405020304" pitchFamily="18" charset="0"/>
                <a:cs typeface="Times New Roman" panose="02020603050405020304" pitchFamily="18" charset="0"/>
              </a:rPr>
              <a:t>:</a:t>
            </a:r>
            <a:endParaRPr lang="en-US" sz="1000" dirty="0" smtClean="0">
              <a:latin typeface="Times New Roman" panose="02020603050405020304" pitchFamily="18" charset="0"/>
              <a:cs typeface="Times New Roman" panose="02020603050405020304" pitchFamily="18" charset="0"/>
            </a:endParaRPr>
          </a:p>
          <a:p>
            <a:pPr marL="0" indent="0">
              <a:spcAft>
                <a:spcPts val="1600"/>
              </a:spcAft>
              <a:buNone/>
            </a:pPr>
            <a:r>
              <a:rPr lang="en-US" sz="1000" dirty="0" smtClean="0">
                <a:latin typeface="Times New Roman" panose="02020603050405020304" pitchFamily="18" charset="0"/>
                <a:cs typeface="Times New Roman" panose="02020603050405020304" pitchFamily="18" charset="0"/>
              </a:rPr>
              <a:t>temp=a;</a:t>
            </a:r>
          </a:p>
          <a:p>
            <a:pPr marL="0" indent="0">
              <a:spcAft>
                <a:spcPts val="1600"/>
              </a:spcAft>
              <a:buNone/>
            </a:pPr>
            <a:r>
              <a:rPr lang="en-US" sz="1000" dirty="0" smtClean="0">
                <a:latin typeface="Times New Roman" panose="02020603050405020304" pitchFamily="18" charset="0"/>
                <a:cs typeface="Times New Roman" panose="02020603050405020304" pitchFamily="18" charset="0"/>
              </a:rPr>
              <a:t>a=b;</a:t>
            </a:r>
          </a:p>
          <a:p>
            <a:pPr marL="0" indent="0">
              <a:spcAft>
                <a:spcPts val="1600"/>
              </a:spcAft>
              <a:buNone/>
            </a:pPr>
            <a:r>
              <a:rPr lang="en-US" sz="1000" dirty="0" smtClean="0">
                <a:latin typeface="Times New Roman" panose="02020603050405020304" pitchFamily="18" charset="0"/>
                <a:cs typeface="Times New Roman" panose="02020603050405020304" pitchFamily="18" charset="0"/>
              </a:rPr>
              <a:t>b=temp;</a:t>
            </a:r>
          </a:p>
          <a:p>
            <a:pPr marL="342900" indent="-342900">
              <a:spcAft>
                <a:spcPts val="1600"/>
              </a:spcAft>
            </a:pPr>
            <a:r>
              <a:rPr lang="ru-RU" sz="1000" b="1" dirty="0">
                <a:latin typeface="Times New Roman" panose="02020603050405020304" pitchFamily="18" charset="0"/>
                <a:cs typeface="Times New Roman" panose="02020603050405020304" pitchFamily="18" charset="0"/>
              </a:rPr>
              <a:t>Бесконечный </a:t>
            </a:r>
            <a:r>
              <a:rPr lang="ru-RU" sz="1000" b="1" dirty="0" smtClean="0">
                <a:latin typeface="Times New Roman" panose="02020603050405020304" pitchFamily="18" charset="0"/>
                <a:cs typeface="Times New Roman" panose="02020603050405020304" pitchFamily="18" charset="0"/>
              </a:rPr>
              <a:t>цикл</a:t>
            </a:r>
            <a:r>
              <a:rPr lang="en-US" sz="1000" b="1" dirty="0" smtClean="0">
                <a:latin typeface="Times New Roman" panose="02020603050405020304" pitchFamily="18" charset="0"/>
                <a:cs typeface="Times New Roman" panose="02020603050405020304" pitchFamily="18" charset="0"/>
              </a:rPr>
              <a:t>:</a:t>
            </a:r>
          </a:p>
          <a:p>
            <a:pPr marL="0" indent="0">
              <a:spcAft>
                <a:spcPts val="1600"/>
              </a:spcAft>
              <a:buNone/>
            </a:pPr>
            <a:r>
              <a:rPr lang="ru-RU" sz="1000" dirty="0" smtClean="0">
                <a:latin typeface="Times New Roman" panose="02020603050405020304" pitchFamily="18" charset="0"/>
                <a:cs typeface="Times New Roman" panose="02020603050405020304" pitchFamily="18" charset="0"/>
              </a:rPr>
              <a:t>В</a:t>
            </a:r>
            <a:r>
              <a:rPr lang="ru-RU" sz="1000" dirty="0">
                <a:latin typeface="Times New Roman" panose="02020603050405020304" pitchFamily="18" charset="0"/>
                <a:cs typeface="Times New Roman" panose="02020603050405020304" pitchFamily="18" charset="0"/>
              </a:rPr>
              <a:t> </a:t>
            </a:r>
            <a:r>
              <a:rPr lang="ru-RU" sz="1000" dirty="0">
                <a:latin typeface="Times New Roman" panose="02020603050405020304" pitchFamily="18" charset="0"/>
                <a:cs typeface="Times New Roman" panose="02020603050405020304" pitchFamily="18" charset="0"/>
                <a:hlinkClick r:id="rId4" tooltip="Си (язык программирования)"/>
              </a:rPr>
              <a:t>C-подобных</a:t>
            </a:r>
            <a:r>
              <a:rPr lang="ru-RU" sz="1000" dirty="0">
                <a:latin typeface="Times New Roman" panose="02020603050405020304" pitchFamily="18" charset="0"/>
                <a:cs typeface="Times New Roman" panose="02020603050405020304" pitchFamily="18" charset="0"/>
              </a:rPr>
              <a:t> языках есть много способов организации бесконечных циклов, но нижеследующий пример наиболее очевидным образом показывает это:</a:t>
            </a:r>
            <a:endParaRPr lang="en-US" sz="1000" dirty="0" smtClean="0">
              <a:latin typeface="Times New Roman" panose="02020603050405020304" pitchFamily="18" charset="0"/>
              <a:cs typeface="Times New Roman" panose="02020603050405020304" pitchFamily="18" charset="0"/>
            </a:endParaRPr>
          </a:p>
          <a:p>
            <a:pPr marL="0" indent="0">
              <a:spcAft>
                <a:spcPts val="1600"/>
              </a:spcAft>
              <a:buNone/>
            </a:pPr>
            <a:r>
              <a:rPr lang="en-US" sz="1000" dirty="0" smtClean="0">
                <a:latin typeface="Times New Roman" panose="02020603050405020304" pitchFamily="18" charset="0"/>
                <a:cs typeface="Times New Roman" panose="02020603050405020304" pitchFamily="18" charset="0"/>
              </a:rPr>
              <a:t>for(;;){ </a:t>
            </a:r>
          </a:p>
          <a:p>
            <a:pPr marL="0" indent="0">
              <a:spcAft>
                <a:spcPts val="1600"/>
              </a:spcAft>
              <a:buNone/>
            </a:pPr>
            <a:r>
              <a:rPr lang="en-US" sz="1000" dirty="0">
                <a:latin typeface="Times New Roman" panose="02020603050405020304" pitchFamily="18" charset="0"/>
                <a:cs typeface="Times New Roman" panose="02020603050405020304" pitchFamily="18" charset="0"/>
              </a:rPr>
              <a:t>	</a:t>
            </a:r>
            <a:r>
              <a:rPr lang="en-US" sz="1000" dirty="0" err="1" smtClean="0">
                <a:latin typeface="Times New Roman" panose="02020603050405020304" pitchFamily="18" charset="0"/>
                <a:cs typeface="Times New Roman" panose="02020603050405020304" pitchFamily="18" charset="0"/>
              </a:rPr>
              <a:t>do_Oboidno</a:t>
            </a:r>
            <a:r>
              <a:rPr lang="en-US" sz="1000" dirty="0" smtClean="0">
                <a:latin typeface="Times New Roman" panose="02020603050405020304" pitchFamily="18" charset="0"/>
                <a:cs typeface="Times New Roman" panose="02020603050405020304" pitchFamily="18" charset="0"/>
              </a:rPr>
              <a:t>();</a:t>
            </a:r>
          </a:p>
          <a:p>
            <a:pPr marL="0" indent="0">
              <a:spcAft>
                <a:spcPts val="1600"/>
              </a:spcAft>
              <a:buNone/>
            </a:pPr>
            <a:r>
              <a:rPr lang="en-US" sz="1000" dirty="0" smtClean="0">
                <a:latin typeface="Times New Roman" panose="02020603050405020304" pitchFamily="18" charset="0"/>
                <a:cs typeface="Times New Roman" panose="02020603050405020304" pitchFamily="18" charset="0"/>
              </a:rPr>
              <a:t>}</a:t>
            </a:r>
            <a:endParaRPr lang="en-US" sz="1000" dirty="0" smtClean="0">
              <a:latin typeface="Times New Roman" panose="02020603050405020304" pitchFamily="18" charset="0"/>
              <a:cs typeface="Times New Roman" panose="02020603050405020304" pitchFamily="18" charset="0"/>
            </a:endParaRPr>
          </a:p>
        </p:txBody>
      </p:sp>
      <p:cxnSp>
        <p:nvCxnSpPr>
          <p:cNvPr id="832" name="Google Shape;832;p43"/>
          <p:cNvCxnSpPr/>
          <p:nvPr/>
        </p:nvCxnSpPr>
        <p:spPr>
          <a:xfrm>
            <a:off x="-165677" y="2866277"/>
            <a:ext cx="8515500" cy="0"/>
          </a:xfrm>
          <a:prstGeom prst="straightConnector1">
            <a:avLst/>
          </a:prstGeom>
          <a:noFill/>
          <a:ln w="28575" cap="rnd" cmpd="sng">
            <a:solidFill>
              <a:schemeClr val="dk1"/>
            </a:solidFill>
            <a:prstDash val="solid"/>
            <a:round/>
            <a:headEnd type="none" w="med" len="med"/>
            <a:tailEnd type="none" w="med" len="med"/>
          </a:ln>
        </p:spPr>
      </p:cxnSp>
      <p:pic>
        <p:nvPicPr>
          <p:cNvPr id="18437" name="Picture 5" descr="https://habrastorage.org/r/w1560/storage2/e03/3dd/f17/e033ddf17a663560cde00f669486f5d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1455" y="1681018"/>
            <a:ext cx="4294834" cy="32142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grpSp>
        <p:nvGrpSpPr>
          <p:cNvPr id="845" name="Google Shape;845;p44"/>
          <p:cNvGrpSpPr/>
          <p:nvPr/>
        </p:nvGrpSpPr>
        <p:grpSpPr>
          <a:xfrm flipH="1">
            <a:off x="8402649" y="1909186"/>
            <a:ext cx="3443231" cy="3443211"/>
            <a:chOff x="4616075" y="1332525"/>
            <a:chExt cx="1915566" cy="1881022"/>
          </a:xfrm>
        </p:grpSpPr>
        <p:sp>
          <p:nvSpPr>
            <p:cNvPr id="846" name="Google Shape;846;p44"/>
            <p:cNvSpPr/>
            <p:nvPr/>
          </p:nvSpPr>
          <p:spPr>
            <a:xfrm>
              <a:off x="4616077" y="1332525"/>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7" name="Google Shape;847;p44"/>
            <p:cNvSpPr/>
            <p:nvPr/>
          </p:nvSpPr>
          <p:spPr>
            <a:xfrm>
              <a:off x="4616077" y="1645356"/>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8" name="Google Shape;848;p44"/>
            <p:cNvSpPr/>
            <p:nvPr/>
          </p:nvSpPr>
          <p:spPr>
            <a:xfrm>
              <a:off x="4616077" y="1958183"/>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9" name="Google Shape;849;p44"/>
            <p:cNvSpPr/>
            <p:nvPr/>
          </p:nvSpPr>
          <p:spPr>
            <a:xfrm>
              <a:off x="4616077" y="2271014"/>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0" name="Google Shape;850;p44"/>
            <p:cNvSpPr/>
            <p:nvPr/>
          </p:nvSpPr>
          <p:spPr>
            <a:xfrm>
              <a:off x="4616077" y="2583841"/>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1" name="Google Shape;851;p44"/>
            <p:cNvSpPr/>
            <p:nvPr/>
          </p:nvSpPr>
          <p:spPr>
            <a:xfrm>
              <a:off x="4616077" y="2896672"/>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2" name="Google Shape;852;p44"/>
            <p:cNvSpPr/>
            <p:nvPr/>
          </p:nvSpPr>
          <p:spPr>
            <a:xfrm>
              <a:off x="4616077" y="3209499"/>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3" name="Google Shape;853;p44"/>
            <p:cNvSpPr/>
            <p:nvPr/>
          </p:nvSpPr>
          <p:spPr>
            <a:xfrm>
              <a:off x="461607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4" name="Google Shape;854;p44"/>
            <p:cNvSpPr/>
            <p:nvPr/>
          </p:nvSpPr>
          <p:spPr>
            <a:xfrm>
              <a:off x="4941627"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5" name="Google Shape;855;p44"/>
            <p:cNvSpPr/>
            <p:nvPr/>
          </p:nvSpPr>
          <p:spPr>
            <a:xfrm>
              <a:off x="5256733"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6" name="Google Shape;856;p44"/>
            <p:cNvSpPr/>
            <p:nvPr/>
          </p:nvSpPr>
          <p:spPr>
            <a:xfrm>
              <a:off x="5571839"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7" name="Google Shape;857;p44"/>
            <p:cNvSpPr/>
            <p:nvPr/>
          </p:nvSpPr>
          <p:spPr>
            <a:xfrm>
              <a:off x="588694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8" name="Google Shape;858;p44"/>
            <p:cNvSpPr/>
            <p:nvPr/>
          </p:nvSpPr>
          <p:spPr>
            <a:xfrm>
              <a:off x="6202051"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9" name="Google Shape;859;p44"/>
            <p:cNvSpPr/>
            <p:nvPr/>
          </p:nvSpPr>
          <p:spPr>
            <a:xfrm>
              <a:off x="6527594"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864" name="Google Shape;864;p44"/>
          <p:cNvSpPr txBox="1">
            <a:spLocks noGrp="1"/>
          </p:cNvSpPr>
          <p:nvPr>
            <p:ph type="title"/>
          </p:nvPr>
        </p:nvSpPr>
        <p:spPr>
          <a:xfrm>
            <a:off x="1700600" y="1472100"/>
            <a:ext cx="5162400" cy="2593200"/>
          </a:xfrm>
          <a:prstGeom prst="rect">
            <a:avLst/>
          </a:prstGeom>
        </p:spPr>
        <p:txBody>
          <a:bodyPr spcFirstLastPara="1" wrap="square" lIns="121900" tIns="121900" rIns="121900" bIns="121900" anchor="ctr" anchorCtr="0">
            <a:normAutofit fontScale="90000"/>
          </a:bodyPr>
          <a:lstStyle/>
          <a:p>
            <a:pPr marL="0" lvl="0" indent="0" algn="l" rtl="0">
              <a:spcBef>
                <a:spcPts val="0"/>
              </a:spcBef>
              <a:spcAft>
                <a:spcPts val="0"/>
              </a:spcAft>
              <a:buNone/>
            </a:pPr>
            <a:r>
              <a:rPr lang="en" dirty="0"/>
              <a:t>Presenting a website or an app?</a:t>
            </a:r>
            <a:endParaRPr dirty="0"/>
          </a:p>
        </p:txBody>
      </p:sp>
      <p:sp>
        <p:nvSpPr>
          <p:cNvPr id="865" name="Google Shape;865;p44"/>
          <p:cNvSpPr txBox="1">
            <a:spLocks noGrp="1"/>
          </p:cNvSpPr>
          <p:nvPr>
            <p:ph type="body" idx="1"/>
          </p:nvPr>
        </p:nvSpPr>
        <p:spPr>
          <a:xfrm>
            <a:off x="1700600" y="4065300"/>
            <a:ext cx="5162400" cy="13206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
              <a:t>If you are presenting a website, an internet product or an app, you can place a screenshot of it here.</a:t>
            </a:r>
            <a:endParaRPr/>
          </a:p>
        </p:txBody>
      </p:sp>
      <p:grpSp>
        <p:nvGrpSpPr>
          <p:cNvPr id="866" name="Google Shape;866;p44"/>
          <p:cNvGrpSpPr/>
          <p:nvPr/>
        </p:nvGrpSpPr>
        <p:grpSpPr>
          <a:xfrm>
            <a:off x="7579315" y="656999"/>
            <a:ext cx="2721600" cy="5544000"/>
            <a:chOff x="1020040" y="533174"/>
            <a:chExt cx="2721600" cy="5544000"/>
          </a:xfrm>
        </p:grpSpPr>
        <p:sp>
          <p:nvSpPr>
            <p:cNvPr id="867" name="Google Shape;867;p44"/>
            <p:cNvSpPr/>
            <p:nvPr/>
          </p:nvSpPr>
          <p:spPr>
            <a:xfrm rot="5322">
              <a:off x="1024388" y="535271"/>
              <a:ext cx="2712903" cy="5539807"/>
            </a:xfrm>
            <a:prstGeom prst="roundRect">
              <a:avLst>
                <a:gd name="adj" fmla="val 13728"/>
              </a:avLst>
            </a:pr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68" name="Google Shape;868;p44"/>
            <p:cNvSpPr/>
            <p:nvPr/>
          </p:nvSpPr>
          <p:spPr>
            <a:xfrm rot="5339">
              <a:off x="1117826" y="634766"/>
              <a:ext cx="2511303" cy="5315706"/>
            </a:xfrm>
            <a:prstGeom prst="roundRect">
              <a:avLst>
                <a:gd name="adj" fmla="val 11202"/>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69" name="Google Shape;869;p44"/>
            <p:cNvSpPr/>
            <p:nvPr/>
          </p:nvSpPr>
          <p:spPr>
            <a:xfrm rot="-10793156">
              <a:off x="1702602" y="592275"/>
              <a:ext cx="1356303" cy="243601"/>
            </a:xfrm>
            <a:prstGeom prst="round2SameRect">
              <a:avLst>
                <a:gd name="adj1" fmla="val 50000"/>
                <a:gd name="adj2" fmla="val 0"/>
              </a:avLst>
            </a:prstGeom>
            <a:solidFill>
              <a:srgbClr val="2525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70" name="Google Shape;870;p44"/>
            <p:cNvSpPr/>
            <p:nvPr/>
          </p:nvSpPr>
          <p:spPr>
            <a:xfrm>
              <a:off x="1848856" y="5858818"/>
              <a:ext cx="1063200" cy="37800"/>
            </a:xfrm>
            <a:prstGeom prst="roundRect">
              <a:avLst>
                <a:gd name="adj" fmla="val 50000"/>
              </a:avLst>
            </a:prstGeom>
            <a:solidFill>
              <a:srgbClr val="3A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44"/>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44"/>
            <p:cNvSpPr/>
            <p:nvPr/>
          </p:nvSpPr>
          <p:spPr>
            <a:xfrm>
              <a:off x="2176639" y="720996"/>
              <a:ext cx="408300" cy="37800"/>
            </a:xfrm>
            <a:prstGeom prst="roundRect">
              <a:avLst>
                <a:gd name="adj" fmla="val 50000"/>
              </a:avLst>
            </a:prstGeom>
            <a:gradFill>
              <a:gsLst>
                <a:gs pos="0">
                  <a:srgbClr val="424242"/>
                </a:gs>
                <a:gs pos="100000">
                  <a:srgbClr val="01010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 name="ANSWER">
            <a:extLst>
              <a:ext uri="{FF2B5EF4-FFF2-40B4-BE49-F238E27FC236}">
                <a16:creationId xmlns:a16="http://schemas.microsoft.com/office/drawing/2014/main" id="{FD0A0B8A-D0DA-49A1-B98F-50FC483FE23B}"/>
              </a:ext>
            </a:extLst>
          </p:cNvPr>
          <p:cNvSpPr/>
          <p:nvPr/>
        </p:nvSpPr>
        <p:spPr>
          <a:xfrm>
            <a:off x="10469389" y="170324"/>
            <a:ext cx="1530626" cy="36587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Nexa Bold" panose="02000000000000000000" pitchFamily="50" charset="0"/>
              </a:rPr>
              <a:t>ANSWER</a:t>
            </a:r>
            <a:endParaRPr lang="en-IN" sz="1600" dirty="0">
              <a:latin typeface="Nexa Bold" panose="02000000000000000000" pitchFamily="50" charset="0"/>
            </a:endParaRPr>
          </a:p>
        </p:txBody>
      </p:sp>
      <p:pic>
        <p:nvPicPr>
          <p:cNvPr id="47" name="Picture 2" descr="Play 'Who wants to be a Millionaire?' Slot at Ninja Casino!">
            <a:extLst>
              <a:ext uri="{FF2B5EF4-FFF2-40B4-BE49-F238E27FC236}">
                <a16:creationId xmlns:a16="http://schemas.microsoft.com/office/drawing/2014/main" id="{9AEC7645-EE52-4C15-8256-B775C64564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Who Wants To Be a Millionaire? UK 2018 logo remake by ZackthetimelordRBLX  on DeviantArt">
            <a:extLst>
              <a:ext uri="{FF2B5EF4-FFF2-40B4-BE49-F238E27FC236}">
                <a16:creationId xmlns:a16="http://schemas.microsoft.com/office/drawing/2014/main" id="{C831AA36-8D58-46D3-8C73-346DD40083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0864" y="536198"/>
            <a:ext cx="2410272" cy="2410272"/>
          </a:xfrm>
          <a:prstGeom prst="rect">
            <a:avLst/>
          </a:prstGeom>
          <a:noFill/>
          <a:effectLst>
            <a:outerShdw blurRad="63500" sx="102000" sy="102000" algn="ctr" rotWithShape="0">
              <a:prstClr val="black">
                <a:alpha val="40000"/>
              </a:prstClr>
            </a:outerShdw>
          </a:effectLst>
          <a:scene3d>
            <a:camera prst="perspectiveAbove"/>
            <a:lightRig rig="threePt" dir="t"/>
          </a:scene3d>
          <a:sp3d>
            <a:bevelT/>
          </a:sp3d>
          <a:extLst/>
        </p:spPr>
      </p:pic>
      <p:sp>
        <p:nvSpPr>
          <p:cNvPr id="49" name="Q">
            <a:extLst>
              <a:ext uri="{FF2B5EF4-FFF2-40B4-BE49-F238E27FC236}">
                <a16:creationId xmlns:a16="http://schemas.microsoft.com/office/drawing/2014/main" id="{ECF55A57-9E23-45BD-91DB-FAA1DCFCF224}"/>
              </a:ext>
            </a:extLst>
          </p:cNvPr>
          <p:cNvSpPr/>
          <p:nvPr/>
        </p:nvSpPr>
        <p:spPr>
          <a:xfrm>
            <a:off x="1257337" y="3498186"/>
            <a:ext cx="9714271" cy="1091381"/>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ru-RU" sz="2400" dirty="0" smtClean="0">
                <a:latin typeface="Copperplate Gothic Bold" panose="020E0705020206020404" pitchFamily="34" charset="0"/>
              </a:rPr>
              <a:t>Шаблон проектирования это </a:t>
            </a:r>
            <a:endParaRPr lang="en-IN" sz="2400" dirty="0">
              <a:latin typeface="Copperplate Gothic Bold" panose="020E0705020206020404" pitchFamily="34" charset="0"/>
            </a:endParaRPr>
          </a:p>
        </p:txBody>
      </p:sp>
      <p:sp>
        <p:nvSpPr>
          <p:cNvPr id="50" name="A1">
            <a:hlinkClick r:id="" action="ppaction://noaction">
              <a:snd r:embed="rId5" name="correct.wav"/>
            </a:hlinkClick>
            <a:extLst>
              <a:ext uri="{FF2B5EF4-FFF2-40B4-BE49-F238E27FC236}">
                <a16:creationId xmlns:a16="http://schemas.microsoft.com/office/drawing/2014/main" id="{53AF3B6C-5128-43DD-818C-C1313CFACBCB}"/>
              </a:ext>
            </a:extLst>
          </p:cNvPr>
          <p:cNvSpPr/>
          <p:nvPr/>
        </p:nvSpPr>
        <p:spPr>
          <a:xfrm>
            <a:off x="1262016" y="4842182"/>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dirty="0" smtClean="0"/>
              <a:t>П</a:t>
            </a:r>
            <a:r>
              <a:rPr lang="ru-BY" dirty="0" smtClean="0"/>
              <a:t>овторяемая</a:t>
            </a:r>
            <a:r>
              <a:rPr lang="ru-BY" dirty="0"/>
              <a:t> архитектурная конструкция в сфере </a:t>
            </a:r>
            <a:r>
              <a:rPr lang="ru-RU" dirty="0"/>
              <a:t>проектирования программного обеспечения</a:t>
            </a:r>
            <a:endParaRPr lang="en-IN" dirty="0">
              <a:latin typeface="Copperplate Gothic Bold" panose="020E0705020206020404" pitchFamily="34" charset="0"/>
            </a:endParaRPr>
          </a:p>
        </p:txBody>
      </p:sp>
      <p:sp>
        <p:nvSpPr>
          <p:cNvPr id="51" name="A2">
            <a:hlinkClick r:id="" action="ppaction://noaction">
              <a:snd r:embed="rId6" name="wrong.wav"/>
            </a:hlinkClick>
            <a:extLst>
              <a:ext uri="{FF2B5EF4-FFF2-40B4-BE49-F238E27FC236}">
                <a16:creationId xmlns:a16="http://schemas.microsoft.com/office/drawing/2014/main" id="{AC361FC9-8804-45CA-83BB-509926F65ABC}"/>
              </a:ext>
            </a:extLst>
          </p:cNvPr>
          <p:cNvSpPr/>
          <p:nvPr/>
        </p:nvSpPr>
        <p:spPr>
          <a:xfrm>
            <a:off x="6216106" y="4842182"/>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dirty="0" smtClean="0">
                <a:latin typeface="Copperplate Gothic Bold" panose="020E0705020206020404" pitchFamily="34" charset="0"/>
              </a:rPr>
              <a:t>Класс</a:t>
            </a:r>
            <a:endParaRPr lang="en-IN" dirty="0">
              <a:latin typeface="Copperplate Gothic Bold" panose="020E0705020206020404" pitchFamily="34" charset="0"/>
            </a:endParaRPr>
          </a:p>
        </p:txBody>
      </p:sp>
      <p:sp>
        <p:nvSpPr>
          <p:cNvPr id="52" name="A3">
            <a:hlinkClick r:id="" action="ppaction://noaction">
              <a:snd r:embed="rId6" name="wrong.wav"/>
            </a:hlinkClick>
            <a:extLst>
              <a:ext uri="{FF2B5EF4-FFF2-40B4-BE49-F238E27FC236}">
                <a16:creationId xmlns:a16="http://schemas.microsoft.com/office/drawing/2014/main" id="{B21ADCEE-DF72-4EF5-AFDC-413CB87FAB91}"/>
              </a:ext>
            </a:extLst>
          </p:cNvPr>
          <p:cNvSpPr/>
          <p:nvPr/>
        </p:nvSpPr>
        <p:spPr>
          <a:xfrm>
            <a:off x="1262017" y="5645146"/>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dirty="0" smtClean="0">
                <a:latin typeface="Copperplate Gothic Bold" panose="020E0705020206020404" pitchFamily="34" charset="0"/>
              </a:rPr>
              <a:t>Библиотека</a:t>
            </a:r>
            <a:endParaRPr lang="en-IN" dirty="0">
              <a:latin typeface="Copperplate Gothic Bold" panose="020E0705020206020404" pitchFamily="34" charset="0"/>
            </a:endParaRPr>
          </a:p>
        </p:txBody>
      </p:sp>
      <p:sp>
        <p:nvSpPr>
          <p:cNvPr id="53" name="A4">
            <a:hlinkClick r:id="" action="ppaction://noaction">
              <a:snd r:embed="rId6" name="wrong.wav"/>
            </a:hlinkClick>
            <a:extLst>
              <a:ext uri="{FF2B5EF4-FFF2-40B4-BE49-F238E27FC236}">
                <a16:creationId xmlns:a16="http://schemas.microsoft.com/office/drawing/2014/main" id="{8A5938D8-B885-4AC6-B5FB-D2E612352679}"/>
              </a:ext>
            </a:extLst>
          </p:cNvPr>
          <p:cNvSpPr/>
          <p:nvPr/>
        </p:nvSpPr>
        <p:spPr>
          <a:xfrm>
            <a:off x="6216105" y="5645146"/>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dirty="0" smtClean="0">
                <a:latin typeface="Copperplate Gothic Bold" panose="020E0705020206020404" pitchFamily="34" charset="0"/>
              </a:rPr>
              <a:t>Таблица </a:t>
            </a:r>
            <a:endParaRPr lang="en-IN" dirty="0">
              <a:latin typeface="Copperplate Gothic Bold" panose="020E0705020206020404" pitchFamily="34" charset="0"/>
            </a:endParaRPr>
          </a:p>
        </p:txBody>
      </p:sp>
      <p:sp>
        <p:nvSpPr>
          <p:cNvPr id="54" name="ANSWER">
            <a:extLst>
              <a:ext uri="{FF2B5EF4-FFF2-40B4-BE49-F238E27FC236}">
                <a16:creationId xmlns:a16="http://schemas.microsoft.com/office/drawing/2014/main" id="{FD0A0B8A-D0DA-49A1-B98F-50FC483FE23B}"/>
              </a:ext>
            </a:extLst>
          </p:cNvPr>
          <p:cNvSpPr/>
          <p:nvPr/>
        </p:nvSpPr>
        <p:spPr>
          <a:xfrm>
            <a:off x="10469389" y="170324"/>
            <a:ext cx="1530626" cy="36587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Nexa Bold" panose="02000000000000000000" pitchFamily="50" charset="0"/>
              </a:rPr>
              <a:t>ANSWER</a:t>
            </a:r>
            <a:endParaRPr lang="en-IN" sz="1600" dirty="0">
              <a:latin typeface="Nexa Bold" panose="02000000000000000000" pitchFamily="50" charset="0"/>
            </a:endParaRPr>
          </a:p>
        </p:txBody>
      </p:sp>
      <p:sp>
        <p:nvSpPr>
          <p:cNvPr id="55" name="LL5050">
            <a:hlinkClick r:id="" action="ppaction://macro?name=LifeLine"/>
            <a:extLst>
              <a:ext uri="{FF2B5EF4-FFF2-40B4-BE49-F238E27FC236}">
                <a16:creationId xmlns:a16="http://schemas.microsoft.com/office/drawing/2014/main" id="{EF29F20B-FDD2-4FE5-9307-84F44EFF31FD}"/>
              </a:ext>
            </a:extLst>
          </p:cNvPr>
          <p:cNvSpPr/>
          <p:nvPr/>
        </p:nvSpPr>
        <p:spPr>
          <a:xfrm>
            <a:off x="215137" y="197870"/>
            <a:ext cx="1046880" cy="676655"/>
          </a:xfrm>
          <a:prstGeom prst="ellipse">
            <a:avLst/>
          </a:prstGeom>
          <a:solidFill>
            <a:srgbClr val="FFC000"/>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50:50</a:t>
            </a:r>
            <a:endParaRPr lang="en-IN" b="1" dirty="0">
              <a:solidFill>
                <a:schemeClr val="tx1"/>
              </a:solidFill>
            </a:endParaRPr>
          </a:p>
        </p:txBody>
      </p:sp>
      <p:sp>
        <p:nvSpPr>
          <p:cNvPr id="56" name="LLCall">
            <a:hlinkClick r:id="" action="ppaction://macro?name=LifeLine"/>
            <a:extLst>
              <a:ext uri="{FF2B5EF4-FFF2-40B4-BE49-F238E27FC236}">
                <a16:creationId xmlns:a16="http://schemas.microsoft.com/office/drawing/2014/main" id="{0DBDDC34-0C06-48E5-8457-49E28123CB50}"/>
              </a:ext>
            </a:extLst>
          </p:cNvPr>
          <p:cNvSpPr/>
          <p:nvPr/>
        </p:nvSpPr>
        <p:spPr>
          <a:xfrm>
            <a:off x="1477153" y="197870"/>
            <a:ext cx="1348476" cy="676655"/>
          </a:xfrm>
          <a:prstGeom prst="ellipse">
            <a:avLst/>
          </a:prstGeom>
          <a:solidFill>
            <a:srgbClr val="FFC000"/>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smtClean="0">
                <a:solidFill>
                  <a:schemeClr val="tx1"/>
                </a:solidFill>
                <a:latin typeface="Times New Roman" panose="02020603050405020304" pitchFamily="18" charset="0"/>
                <a:cs typeface="Times New Roman" panose="02020603050405020304" pitchFamily="18" charset="0"/>
              </a:rPr>
              <a:t>Звонок</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57" name="LLCall30Seconds">
            <a:extLst>
              <a:ext uri="{FF2B5EF4-FFF2-40B4-BE49-F238E27FC236}">
                <a16:creationId xmlns:a16="http://schemas.microsoft.com/office/drawing/2014/main" id="{CFED4F59-51BC-470D-A37C-634588088DD2}"/>
              </a:ext>
            </a:extLst>
          </p:cNvPr>
          <p:cNvSpPr/>
          <p:nvPr/>
        </p:nvSpPr>
        <p:spPr>
          <a:xfrm>
            <a:off x="1262017" y="3159859"/>
            <a:ext cx="9667967" cy="16855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LLAud">
            <a:hlinkClick r:id="" action="ppaction://macro?name=LifeLine"/>
            <a:extLst>
              <a:ext uri="{FF2B5EF4-FFF2-40B4-BE49-F238E27FC236}">
                <a16:creationId xmlns:a16="http://schemas.microsoft.com/office/drawing/2014/main" id="{82F06D0F-50BC-4B4D-A034-FB10EDB5E2AC}"/>
              </a:ext>
            </a:extLst>
          </p:cNvPr>
          <p:cNvSpPr/>
          <p:nvPr/>
        </p:nvSpPr>
        <p:spPr>
          <a:xfrm>
            <a:off x="2933951" y="205987"/>
            <a:ext cx="1382804" cy="676655"/>
          </a:xfrm>
          <a:prstGeom prst="ellipse">
            <a:avLst/>
          </a:prstGeom>
          <a:solidFill>
            <a:srgbClr val="FFC000"/>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100" b="1" dirty="0" smtClean="0">
                <a:solidFill>
                  <a:schemeClr val="tx1"/>
                </a:solidFill>
                <a:latin typeface="Times New Roman" panose="02020603050405020304" pitchFamily="18" charset="0"/>
                <a:cs typeface="Times New Roman" panose="02020603050405020304" pitchFamily="18" charset="0"/>
              </a:rPr>
              <a:t>Помощь зала</a:t>
            </a:r>
            <a:endParaRPr lang="en-IN" sz="11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59" name="Chart 15">
            <a:extLst>
              <a:ext uri="{FF2B5EF4-FFF2-40B4-BE49-F238E27FC236}">
                <a16:creationId xmlns:a16="http://schemas.microsoft.com/office/drawing/2014/main" id="{F2F7BE04-161A-41C4-B63C-02E279868B6B}"/>
              </a:ext>
            </a:extLst>
          </p:cNvPr>
          <p:cNvGraphicFramePr/>
          <p:nvPr>
            <p:extLst>
              <p:ext uri="{D42A27DB-BD31-4B8C-83A1-F6EECF244321}">
                <p14:modId xmlns:p14="http://schemas.microsoft.com/office/powerpoint/2010/main" val="145484834"/>
              </p:ext>
            </p:extLst>
          </p:nvPr>
        </p:nvGraphicFramePr>
        <p:xfrm>
          <a:off x="1138750" y="1134768"/>
          <a:ext cx="2916872" cy="1939023"/>
        </p:xfrm>
        <a:graphic>
          <a:graphicData uri="http://schemas.openxmlformats.org/drawingml/2006/chart">
            <c:chart xmlns:c="http://schemas.openxmlformats.org/drawingml/2006/chart" xmlns:r="http://schemas.openxmlformats.org/officeDocument/2006/relationships" r:id="rId7"/>
          </a:graphicData>
        </a:graphic>
      </p:graphicFrame>
      <p:sp>
        <p:nvSpPr>
          <p:cNvPr id="60" name="NEXT">
            <a:hlinkClick r:id="" action="ppaction://hlinkshowjump?jump=nextslide"/>
            <a:extLst>
              <a:ext uri="{FF2B5EF4-FFF2-40B4-BE49-F238E27FC236}">
                <a16:creationId xmlns:a16="http://schemas.microsoft.com/office/drawing/2014/main" id="{003FFDCC-BF80-4614-AB95-5AF0DED6AB6C}"/>
              </a:ext>
            </a:extLst>
          </p:cNvPr>
          <p:cNvSpPr/>
          <p:nvPr/>
        </p:nvSpPr>
        <p:spPr>
          <a:xfrm>
            <a:off x="10465904" y="654433"/>
            <a:ext cx="1530626" cy="64604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Nexa Bold" panose="02000000000000000000" pitchFamily="50" charset="0"/>
              </a:rPr>
              <a:t>NEXT</a:t>
            </a:r>
            <a:endParaRPr lang="en-IN" sz="2800" dirty="0">
              <a:latin typeface="Nexa Bold" panose="02000000000000000000" pitchFamily="50" charset="0"/>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54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54000">
                                          <p:cBhvr additive="base">
                                            <p:cTn id="7" dur="750" fill="hold"/>
                                            <p:tgtEl>
                                              <p:spTgt spid="46"/>
                                            </p:tgtEl>
                                            <p:attrNameLst>
                                              <p:attrName>ppt_x</p:attrName>
                                            </p:attrNameLst>
                                          </p:cBhvr>
                                          <p:tavLst>
                                            <p:tav tm="0">
                                              <p:val>
                                                <p:strVal val="#ppt_x"/>
                                              </p:val>
                                            </p:tav>
                                            <p:tav tm="100000">
                                              <p:val>
                                                <p:strVal val="#ppt_x"/>
                                              </p:val>
                                            </p:tav>
                                          </p:tavLst>
                                        </p:anim>
                                        <p:anim calcmode="lin" valueType="num" p14:bounceEnd="54000">
                                          <p:cBhvr additive="base">
                                            <p:cTn id="8" dur="750" fill="hold"/>
                                            <p:tgtEl>
                                              <p:spTgt spid="4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54000">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14:bounceEnd="54000">
                                          <p:cBhvr additive="base">
                                            <p:cTn id="11" dur="750" fill="hold"/>
                                            <p:tgtEl>
                                              <p:spTgt spid="46"/>
                                            </p:tgtEl>
                                            <p:attrNameLst>
                                              <p:attrName>ppt_x</p:attrName>
                                            </p:attrNameLst>
                                          </p:cBhvr>
                                          <p:tavLst>
                                            <p:tav tm="0">
                                              <p:val>
                                                <p:strVal val="#ppt_x"/>
                                              </p:val>
                                            </p:tav>
                                            <p:tav tm="100000">
                                              <p:val>
                                                <p:strVal val="#ppt_x"/>
                                              </p:val>
                                            </p:tav>
                                          </p:tavLst>
                                        </p:anim>
                                        <p:anim calcmode="lin" valueType="num" p14:bounceEnd="54000">
                                          <p:cBhvr additive="base">
                                            <p:cTn id="12" dur="750" fill="hold"/>
                                            <p:tgtEl>
                                              <p:spTgt spid="46"/>
                                            </p:tgtEl>
                                            <p:attrNameLst>
                                              <p:attrName>ppt_y</p:attrName>
                                            </p:attrNameLst>
                                          </p:cBhvr>
                                          <p:tavLst>
                                            <p:tav tm="0">
                                              <p:val>
                                                <p:strVal val="0-#ppt_h/2"/>
                                              </p:val>
                                            </p:tav>
                                            <p:tav tm="100000">
                                              <p:val>
                                                <p:strVal val="#ppt_y"/>
                                              </p:val>
                                            </p:tav>
                                          </p:tavLst>
                                        </p:anim>
                                      </p:childTnLst>
                                    </p:cTn>
                                  </p:par>
                                  <p:par>
                                    <p:cTn id="13" presetID="2" presetClass="entr" presetSubtype="1" fill="hold" grpId="1" nodeType="withEffect" p14:presetBounceEnd="41333">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14:bounceEnd="41333">
                                          <p:cBhvr additive="base">
                                            <p:cTn id="15" dur="750" fill="hold"/>
                                            <p:tgtEl>
                                              <p:spTgt spid="46"/>
                                            </p:tgtEl>
                                            <p:attrNameLst>
                                              <p:attrName>ppt_x</p:attrName>
                                            </p:attrNameLst>
                                          </p:cBhvr>
                                          <p:tavLst>
                                            <p:tav tm="0">
                                              <p:val>
                                                <p:strVal val="#ppt_x"/>
                                              </p:val>
                                            </p:tav>
                                            <p:tav tm="100000">
                                              <p:val>
                                                <p:strVal val="#ppt_x"/>
                                              </p:val>
                                            </p:tav>
                                          </p:tavLst>
                                        </p:anim>
                                        <p:anim calcmode="lin" valueType="num" p14:bounceEnd="41333">
                                          <p:cBhvr additive="base">
                                            <p:cTn id="16" dur="750" fill="hold"/>
                                            <p:tgtEl>
                                              <p:spTgt spid="46"/>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14:presetBounceEnd="62000">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14:bounceEnd="62000">
                                          <p:cBhvr additive="base">
                                            <p:cTn id="19" dur="2250" fill="hold"/>
                                            <p:tgtEl>
                                              <p:spTgt spid="50"/>
                                            </p:tgtEl>
                                            <p:attrNameLst>
                                              <p:attrName>ppt_x</p:attrName>
                                            </p:attrNameLst>
                                          </p:cBhvr>
                                          <p:tavLst>
                                            <p:tav tm="0">
                                              <p:val>
                                                <p:strVal val="#ppt_x"/>
                                              </p:val>
                                            </p:tav>
                                            <p:tav tm="100000">
                                              <p:val>
                                                <p:strVal val="#ppt_x"/>
                                              </p:val>
                                            </p:tav>
                                          </p:tavLst>
                                        </p:anim>
                                        <p:anim calcmode="lin" valueType="num" p14:bounceEnd="62000">
                                          <p:cBhvr additive="base">
                                            <p:cTn id="20" dur="2250" fill="hold"/>
                                            <p:tgtEl>
                                              <p:spTgt spid="5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62000">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14:bounceEnd="62000">
                                          <p:cBhvr additive="base">
                                            <p:cTn id="23" dur="2250" fill="hold"/>
                                            <p:tgtEl>
                                              <p:spTgt spid="51"/>
                                            </p:tgtEl>
                                            <p:attrNameLst>
                                              <p:attrName>ppt_x</p:attrName>
                                            </p:attrNameLst>
                                          </p:cBhvr>
                                          <p:tavLst>
                                            <p:tav tm="0">
                                              <p:val>
                                                <p:strVal val="#ppt_x"/>
                                              </p:val>
                                            </p:tav>
                                            <p:tav tm="100000">
                                              <p:val>
                                                <p:strVal val="#ppt_x"/>
                                              </p:val>
                                            </p:tav>
                                          </p:tavLst>
                                        </p:anim>
                                        <p:anim calcmode="lin" valueType="num" p14:bounceEnd="62000">
                                          <p:cBhvr additive="base">
                                            <p:cTn id="24" dur="2250" fill="hold"/>
                                            <p:tgtEl>
                                              <p:spTgt spid="5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62000">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14:bounceEnd="62000">
                                          <p:cBhvr additive="base">
                                            <p:cTn id="27" dur="2250" fill="hold"/>
                                            <p:tgtEl>
                                              <p:spTgt spid="52"/>
                                            </p:tgtEl>
                                            <p:attrNameLst>
                                              <p:attrName>ppt_x</p:attrName>
                                            </p:attrNameLst>
                                          </p:cBhvr>
                                          <p:tavLst>
                                            <p:tav tm="0">
                                              <p:val>
                                                <p:strVal val="#ppt_x"/>
                                              </p:val>
                                            </p:tav>
                                            <p:tav tm="100000">
                                              <p:val>
                                                <p:strVal val="#ppt_x"/>
                                              </p:val>
                                            </p:tav>
                                          </p:tavLst>
                                        </p:anim>
                                        <p:anim calcmode="lin" valueType="num" p14:bounceEnd="62000">
                                          <p:cBhvr additive="base">
                                            <p:cTn id="28" dur="2250" fill="hold"/>
                                            <p:tgtEl>
                                              <p:spTgt spid="5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62000">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14:bounceEnd="62000">
                                          <p:cBhvr additive="base">
                                            <p:cTn id="31" dur="2250" fill="hold"/>
                                            <p:tgtEl>
                                              <p:spTgt spid="53"/>
                                            </p:tgtEl>
                                            <p:attrNameLst>
                                              <p:attrName>ppt_x</p:attrName>
                                            </p:attrNameLst>
                                          </p:cBhvr>
                                          <p:tavLst>
                                            <p:tav tm="0">
                                              <p:val>
                                                <p:strVal val="#ppt_x"/>
                                              </p:val>
                                            </p:tav>
                                            <p:tav tm="100000">
                                              <p:val>
                                                <p:strVal val="#ppt_x"/>
                                              </p:val>
                                            </p:tav>
                                          </p:tavLst>
                                        </p:anim>
                                        <p:anim calcmode="lin" valueType="num" p14:bounceEnd="62000">
                                          <p:cBhvr additive="base">
                                            <p:cTn id="32" dur="2250" fill="hold"/>
                                            <p:tgtEl>
                                              <p:spTgt spid="5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14:presetBounceEnd="62000">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14:bounceEnd="62000">
                                          <p:cBhvr additive="base">
                                            <p:cTn id="35" dur="1750" fill="hold"/>
                                            <p:tgtEl>
                                              <p:spTgt spid="49"/>
                                            </p:tgtEl>
                                            <p:attrNameLst>
                                              <p:attrName>ppt_x</p:attrName>
                                            </p:attrNameLst>
                                          </p:cBhvr>
                                          <p:tavLst>
                                            <p:tav tm="0">
                                              <p:val>
                                                <p:strVal val="#ppt_x"/>
                                              </p:val>
                                            </p:tav>
                                            <p:tav tm="100000">
                                              <p:val>
                                                <p:strVal val="#ppt_x"/>
                                              </p:val>
                                            </p:tav>
                                          </p:tavLst>
                                        </p:anim>
                                        <p:anim calcmode="lin" valueType="num" p14:bounceEnd="62000">
                                          <p:cBhvr additive="base">
                                            <p:cTn id="36" dur="1750" fill="hold"/>
                                            <p:tgtEl>
                                              <p:spTgt spid="49"/>
                                            </p:tgtEl>
                                            <p:attrNameLst>
                                              <p:attrName>ppt_y</p:attrName>
                                            </p:attrNameLst>
                                          </p:cBhvr>
                                          <p:tavLst>
                                            <p:tav tm="0">
                                              <p:val>
                                                <p:strVal val="1+#ppt_h/2"/>
                                              </p:val>
                                            </p:tav>
                                            <p:tav tm="100000">
                                              <p:val>
                                                <p:strVal val="#ppt_y"/>
                                              </p:val>
                                            </p:tav>
                                          </p:tavLst>
                                        </p:anim>
                                      </p:childTnLst>
                                    </p:cTn>
                                  </p:par>
                                  <p:par>
                                    <p:cTn id="37" presetID="2" presetClass="entr" presetSubtype="8" fill="hold" grpId="0" nodeType="withEffect" p14:presetBounceEnd="49000">
                                      <p:stCondLst>
                                        <p:cond delay="0"/>
                                      </p:stCondLst>
                                      <p:childTnLst>
                                        <p:set>
                                          <p:cBhvr>
                                            <p:cTn id="38" dur="1" fill="hold">
                                              <p:stCondLst>
                                                <p:cond delay="0"/>
                                              </p:stCondLst>
                                            </p:cTn>
                                            <p:tgtEl>
                                              <p:spTgt spid="55"/>
                                            </p:tgtEl>
                                            <p:attrNameLst>
                                              <p:attrName>style.visibility</p:attrName>
                                            </p:attrNameLst>
                                          </p:cBhvr>
                                          <p:to>
                                            <p:strVal val="visible"/>
                                          </p:to>
                                        </p:set>
                                        <p:anim calcmode="lin" valueType="num" p14:bounceEnd="49000">
                                          <p:cBhvr additive="base">
                                            <p:cTn id="39" dur="1750" fill="hold"/>
                                            <p:tgtEl>
                                              <p:spTgt spid="55"/>
                                            </p:tgtEl>
                                            <p:attrNameLst>
                                              <p:attrName>ppt_x</p:attrName>
                                            </p:attrNameLst>
                                          </p:cBhvr>
                                          <p:tavLst>
                                            <p:tav tm="0">
                                              <p:val>
                                                <p:strVal val="0-#ppt_w/2"/>
                                              </p:val>
                                            </p:tav>
                                            <p:tav tm="100000">
                                              <p:val>
                                                <p:strVal val="#ppt_x"/>
                                              </p:val>
                                            </p:tav>
                                          </p:tavLst>
                                        </p:anim>
                                        <p:anim calcmode="lin" valueType="num" p14:bounceEnd="49000">
                                          <p:cBhvr additive="base">
                                            <p:cTn id="40" dur="1750" fill="hold"/>
                                            <p:tgtEl>
                                              <p:spTgt spid="55"/>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14:presetBounceEnd="49000">
                                      <p:stCondLst>
                                        <p:cond delay="0"/>
                                      </p:stCondLst>
                                      <p:childTnLst>
                                        <p:set>
                                          <p:cBhvr>
                                            <p:cTn id="42" dur="1" fill="hold">
                                              <p:stCondLst>
                                                <p:cond delay="0"/>
                                              </p:stCondLst>
                                            </p:cTn>
                                            <p:tgtEl>
                                              <p:spTgt spid="56"/>
                                            </p:tgtEl>
                                            <p:attrNameLst>
                                              <p:attrName>style.visibility</p:attrName>
                                            </p:attrNameLst>
                                          </p:cBhvr>
                                          <p:to>
                                            <p:strVal val="visible"/>
                                          </p:to>
                                        </p:set>
                                        <p:anim calcmode="lin" valueType="num" p14:bounceEnd="49000">
                                          <p:cBhvr additive="base">
                                            <p:cTn id="43" dur="1750" fill="hold"/>
                                            <p:tgtEl>
                                              <p:spTgt spid="56"/>
                                            </p:tgtEl>
                                            <p:attrNameLst>
                                              <p:attrName>ppt_x</p:attrName>
                                            </p:attrNameLst>
                                          </p:cBhvr>
                                          <p:tavLst>
                                            <p:tav tm="0">
                                              <p:val>
                                                <p:strVal val="0-#ppt_w/2"/>
                                              </p:val>
                                            </p:tav>
                                            <p:tav tm="100000">
                                              <p:val>
                                                <p:strVal val="#ppt_x"/>
                                              </p:val>
                                            </p:tav>
                                          </p:tavLst>
                                        </p:anim>
                                        <p:anim calcmode="lin" valueType="num" p14:bounceEnd="49000">
                                          <p:cBhvr additive="base">
                                            <p:cTn id="44" dur="1750" fill="hold"/>
                                            <p:tgtEl>
                                              <p:spTgt spid="56"/>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14:presetBounceEnd="49000">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14:bounceEnd="49000">
                                          <p:cBhvr additive="base">
                                            <p:cTn id="47" dur="1750" fill="hold"/>
                                            <p:tgtEl>
                                              <p:spTgt spid="58"/>
                                            </p:tgtEl>
                                            <p:attrNameLst>
                                              <p:attrName>ppt_x</p:attrName>
                                            </p:attrNameLst>
                                          </p:cBhvr>
                                          <p:tavLst>
                                            <p:tav tm="0">
                                              <p:val>
                                                <p:strVal val="0-#ppt_w/2"/>
                                              </p:val>
                                            </p:tav>
                                            <p:tav tm="100000">
                                              <p:val>
                                                <p:strVal val="#ppt_x"/>
                                              </p:val>
                                            </p:tav>
                                          </p:tavLst>
                                        </p:anim>
                                        <p:anim calcmode="lin" valueType="num" p14:bounceEnd="49000">
                                          <p:cBhvr additive="base">
                                            <p:cTn id="48" dur="1750" fill="hold"/>
                                            <p:tgtEl>
                                              <p:spTgt spid="58"/>
                                            </p:tgtEl>
                                            <p:attrNameLst>
                                              <p:attrName>ppt_y</p:attrName>
                                            </p:attrNameLst>
                                          </p:cBhvr>
                                          <p:tavLst>
                                            <p:tav tm="0">
                                              <p:val>
                                                <p:strVal val="#ppt_y"/>
                                              </p:val>
                                            </p:tav>
                                            <p:tav tm="100000">
                                              <p:val>
                                                <p:strVal val="#ppt_y"/>
                                              </p:val>
                                            </p:tav>
                                          </p:tavLst>
                                        </p:anim>
                                      </p:childTnLst>
                                    </p:cTn>
                                  </p:par>
                                  <p:par>
                                    <p:cTn id="49" presetID="2" presetClass="entr" presetSubtype="1" fill="hold" grpId="0" nodeType="withEffect" p14:presetBounceEnd="54000">
                                      <p:stCondLst>
                                        <p:cond delay="0"/>
                                      </p:stCondLst>
                                      <p:childTnLst>
                                        <p:set>
                                          <p:cBhvr>
                                            <p:cTn id="50" dur="1" fill="hold">
                                              <p:stCondLst>
                                                <p:cond delay="0"/>
                                              </p:stCondLst>
                                            </p:cTn>
                                            <p:tgtEl>
                                              <p:spTgt spid="60"/>
                                            </p:tgtEl>
                                            <p:attrNameLst>
                                              <p:attrName>style.visibility</p:attrName>
                                            </p:attrNameLst>
                                          </p:cBhvr>
                                          <p:to>
                                            <p:strVal val="visible"/>
                                          </p:to>
                                        </p:set>
                                        <p:anim calcmode="lin" valueType="num" p14:bounceEnd="54000">
                                          <p:cBhvr additive="base">
                                            <p:cTn id="51" dur="750" fill="hold"/>
                                            <p:tgtEl>
                                              <p:spTgt spid="60"/>
                                            </p:tgtEl>
                                            <p:attrNameLst>
                                              <p:attrName>ppt_x</p:attrName>
                                            </p:attrNameLst>
                                          </p:cBhvr>
                                          <p:tavLst>
                                            <p:tav tm="0">
                                              <p:val>
                                                <p:strVal val="#ppt_x"/>
                                              </p:val>
                                            </p:tav>
                                            <p:tav tm="100000">
                                              <p:val>
                                                <p:strVal val="#ppt_x"/>
                                              </p:val>
                                            </p:tav>
                                          </p:tavLst>
                                        </p:anim>
                                        <p:anim calcmode="lin" valueType="num" p14:bounceEnd="54000">
                                          <p:cBhvr additive="base">
                                            <p:cTn id="52" dur="750" fill="hold"/>
                                            <p:tgtEl>
                                              <p:spTgt spid="60"/>
                                            </p:tgtEl>
                                            <p:attrNameLst>
                                              <p:attrName>ppt_y</p:attrName>
                                            </p:attrNameLst>
                                          </p:cBhvr>
                                          <p:tavLst>
                                            <p:tav tm="0">
                                              <p:val>
                                                <p:strVal val="0-#ppt_h/2"/>
                                              </p:val>
                                            </p:tav>
                                            <p:tav tm="100000">
                                              <p:val>
                                                <p:strVal val="#ppt_y"/>
                                              </p:val>
                                            </p:tav>
                                          </p:tavLst>
                                        </p:anim>
                                      </p:childTnLst>
                                    </p:cTn>
                                  </p:par>
                                  <p:par>
                                    <p:cTn id="53" presetID="2" presetClass="entr" presetSubtype="2" fill="hold" grpId="1" nodeType="withEffect" p14:presetBounceEnd="56000">
                                      <p:stCondLst>
                                        <p:cond delay="0"/>
                                      </p:stCondLst>
                                      <p:childTnLst>
                                        <p:set>
                                          <p:cBhvr>
                                            <p:cTn id="54" dur="1" fill="hold">
                                              <p:stCondLst>
                                                <p:cond delay="0"/>
                                              </p:stCondLst>
                                            </p:cTn>
                                            <p:tgtEl>
                                              <p:spTgt spid="60"/>
                                            </p:tgtEl>
                                            <p:attrNameLst>
                                              <p:attrName>style.visibility</p:attrName>
                                            </p:attrNameLst>
                                          </p:cBhvr>
                                          <p:to>
                                            <p:strVal val="visible"/>
                                          </p:to>
                                        </p:set>
                                        <p:anim calcmode="lin" valueType="num" p14:bounceEnd="56000">
                                          <p:cBhvr additive="base">
                                            <p:cTn id="55" dur="750" fill="hold"/>
                                            <p:tgtEl>
                                              <p:spTgt spid="60"/>
                                            </p:tgtEl>
                                            <p:attrNameLst>
                                              <p:attrName>ppt_x</p:attrName>
                                            </p:attrNameLst>
                                          </p:cBhvr>
                                          <p:tavLst>
                                            <p:tav tm="0">
                                              <p:val>
                                                <p:strVal val="1+#ppt_w/2"/>
                                              </p:val>
                                            </p:tav>
                                            <p:tav tm="100000">
                                              <p:val>
                                                <p:strVal val="#ppt_x"/>
                                              </p:val>
                                            </p:tav>
                                          </p:tavLst>
                                        </p:anim>
                                        <p:anim calcmode="lin" valueType="num" p14:bounceEnd="56000">
                                          <p:cBhvr additive="base">
                                            <p:cTn id="56" dur="75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57" restart="whenNotActive" fill="hold" evtFilter="cancelBubble" nodeType="interactiveSeq">
                    <p:stCondLst>
                      <p:cond evt="onClick" delay="0">
                        <p:tgtEl>
                          <p:spTgt spid="50"/>
                        </p:tgtEl>
                      </p:cond>
                    </p:stCondLst>
                    <p:endSync evt="end" delay="0">
                      <p:rtn val="all"/>
                    </p:endSync>
                    <p:childTnLst>
                      <p:par>
                        <p:cTn id="58" fill="hold">
                          <p:stCondLst>
                            <p:cond delay="0"/>
                          </p:stCondLst>
                          <p:childTnLst>
                            <p:par>
                              <p:cTn id="59" fill="hold">
                                <p:stCondLst>
                                  <p:cond delay="0"/>
                                </p:stCondLst>
                                <p:childTnLst>
                                  <p:par>
                                    <p:cTn id="60" presetID="1" presetClass="emph" presetSubtype="2" fill="hold" nodeType="withEffect">
                                      <p:stCondLst>
                                        <p:cond delay="0"/>
                                      </p:stCondLst>
                                      <p:childTnLst>
                                        <p:animClr clrSpc="rgb" dir="cw">
                                          <p:cBhvr>
                                            <p:cTn id="61" dur="500" fill="hold"/>
                                            <p:tgtEl>
                                              <p:spTgt spid="50"/>
                                            </p:tgtEl>
                                            <p:attrNameLst>
                                              <p:attrName>fillcolor</p:attrName>
                                            </p:attrNameLst>
                                          </p:cBhvr>
                                          <p:to>
                                            <a:srgbClr val="00B050"/>
                                          </p:to>
                                        </p:animClr>
                                        <p:set>
                                          <p:cBhvr>
                                            <p:cTn id="62" dur="500" fill="hold"/>
                                            <p:tgtEl>
                                              <p:spTgt spid="50"/>
                                            </p:tgtEl>
                                            <p:attrNameLst>
                                              <p:attrName>fill.type</p:attrName>
                                            </p:attrNameLst>
                                          </p:cBhvr>
                                          <p:to>
                                            <p:strVal val="solid"/>
                                          </p:to>
                                        </p:set>
                                        <p:set>
                                          <p:cBhvr>
                                            <p:cTn id="63" dur="500" fill="hold"/>
                                            <p:tgtEl>
                                              <p:spTgt spid="50"/>
                                            </p:tgtEl>
                                            <p:attrNameLst>
                                              <p:attrName>fill.on</p:attrName>
                                            </p:attrNameLst>
                                          </p:cBhvr>
                                          <p:to>
                                            <p:strVal val="true"/>
                                          </p:to>
                                        </p:set>
                                      </p:childTnLst>
                                    </p:cTn>
                                  </p:par>
                                </p:childTnLst>
                              </p:cTn>
                            </p:par>
                          </p:childTnLst>
                        </p:cTn>
                      </p:par>
                    </p:childTnLst>
                  </p:cTn>
                  <p:nextCondLst>
                    <p:cond evt="onClick" delay="0">
                      <p:tgtEl>
                        <p:spTgt spid="50"/>
                      </p:tgtEl>
                    </p:cond>
                  </p:nextCondLst>
                </p:seq>
                <p:seq concurrent="1" nextAc="seek">
                  <p:cTn id="64" restart="whenNotActive" fill="hold" evtFilter="cancelBubble" nodeType="interactiveSeq">
                    <p:stCondLst>
                      <p:cond evt="onClick" delay="0">
                        <p:tgtEl>
                          <p:spTgt spid="51"/>
                        </p:tgtEl>
                      </p:cond>
                    </p:stCondLst>
                    <p:endSync evt="end" delay="0">
                      <p:rtn val="all"/>
                    </p:endSync>
                    <p:childTnLst>
                      <p:par>
                        <p:cTn id="65" fill="hold">
                          <p:stCondLst>
                            <p:cond delay="0"/>
                          </p:stCondLst>
                          <p:childTnLst>
                            <p:par>
                              <p:cTn id="66" fill="hold">
                                <p:stCondLst>
                                  <p:cond delay="0"/>
                                </p:stCondLst>
                                <p:childTnLst>
                                  <p:par>
                                    <p:cTn id="67" presetID="1" presetClass="emph" presetSubtype="2" fill="hold" nodeType="withEffect">
                                      <p:stCondLst>
                                        <p:cond delay="0"/>
                                      </p:stCondLst>
                                      <p:childTnLst>
                                        <p:animClr clrSpc="rgb" dir="cw">
                                          <p:cBhvr>
                                            <p:cTn id="68" dur="500" fill="hold"/>
                                            <p:tgtEl>
                                              <p:spTgt spid="51"/>
                                            </p:tgtEl>
                                            <p:attrNameLst>
                                              <p:attrName>fillcolor</p:attrName>
                                            </p:attrNameLst>
                                          </p:cBhvr>
                                          <p:to>
                                            <a:srgbClr val="C00000"/>
                                          </p:to>
                                        </p:animClr>
                                        <p:set>
                                          <p:cBhvr>
                                            <p:cTn id="69" dur="500" fill="hold"/>
                                            <p:tgtEl>
                                              <p:spTgt spid="51"/>
                                            </p:tgtEl>
                                            <p:attrNameLst>
                                              <p:attrName>fill.type</p:attrName>
                                            </p:attrNameLst>
                                          </p:cBhvr>
                                          <p:to>
                                            <p:strVal val="solid"/>
                                          </p:to>
                                        </p:set>
                                        <p:set>
                                          <p:cBhvr>
                                            <p:cTn id="70" dur="500" fill="hold"/>
                                            <p:tgtEl>
                                              <p:spTgt spid="51"/>
                                            </p:tgtEl>
                                            <p:attrNameLst>
                                              <p:attrName>fill.on</p:attrName>
                                            </p:attrNameLst>
                                          </p:cBhvr>
                                          <p:to>
                                            <p:strVal val="true"/>
                                          </p:to>
                                        </p:set>
                                      </p:childTnLst>
                                    </p:cTn>
                                  </p:par>
                                  <p:par>
                                    <p:cTn id="71" presetID="2" presetClass="entr" presetSubtype="1" fill="hold" nodeType="withEffect" p14:presetBounceEnd="54000">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14:bounceEnd="54000">
                                          <p:cBhvr additive="base">
                                            <p:cTn id="73" dur="750" fill="hold"/>
                                            <p:tgtEl>
                                              <p:spTgt spid="54"/>
                                            </p:tgtEl>
                                            <p:attrNameLst>
                                              <p:attrName>ppt_x</p:attrName>
                                            </p:attrNameLst>
                                          </p:cBhvr>
                                          <p:tavLst>
                                            <p:tav tm="0">
                                              <p:val>
                                                <p:strVal val="#ppt_x"/>
                                              </p:val>
                                            </p:tav>
                                            <p:tav tm="100000">
                                              <p:val>
                                                <p:strVal val="#ppt_x"/>
                                              </p:val>
                                            </p:tav>
                                          </p:tavLst>
                                        </p:anim>
                                        <p:anim calcmode="lin" valueType="num" p14:bounceEnd="54000">
                                          <p:cBhvr additive="base">
                                            <p:cTn id="74" dur="750" fill="hold"/>
                                            <p:tgtEl>
                                              <p:spTgt spid="54"/>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51"/>
                      </p:tgtEl>
                    </p:cond>
                  </p:nextCondLst>
                </p:seq>
                <p:seq concurrent="1" nextAc="seek">
                  <p:cTn id="75" restart="whenNotActive" fill="hold" evtFilter="cancelBubble" nodeType="interactiveSeq">
                    <p:stCondLst>
                      <p:cond evt="onClick" delay="0">
                        <p:tgtEl>
                          <p:spTgt spid="52"/>
                        </p:tgtEl>
                      </p:cond>
                    </p:stCondLst>
                    <p:endSync evt="end" delay="0">
                      <p:rtn val="all"/>
                    </p:endSync>
                    <p:childTnLst>
                      <p:par>
                        <p:cTn id="76" fill="hold">
                          <p:stCondLst>
                            <p:cond delay="0"/>
                          </p:stCondLst>
                          <p:childTnLst>
                            <p:par>
                              <p:cTn id="77" fill="hold">
                                <p:stCondLst>
                                  <p:cond delay="0"/>
                                </p:stCondLst>
                                <p:childTnLst>
                                  <p:par>
                                    <p:cTn id="78" presetID="1" presetClass="emph" presetSubtype="2" fill="hold" nodeType="withEffect">
                                      <p:stCondLst>
                                        <p:cond delay="0"/>
                                      </p:stCondLst>
                                      <p:childTnLst>
                                        <p:animClr clrSpc="rgb" dir="cw">
                                          <p:cBhvr>
                                            <p:cTn id="79" dur="500" fill="hold"/>
                                            <p:tgtEl>
                                              <p:spTgt spid="52"/>
                                            </p:tgtEl>
                                            <p:attrNameLst>
                                              <p:attrName>fillcolor</p:attrName>
                                            </p:attrNameLst>
                                          </p:cBhvr>
                                          <p:to>
                                            <a:srgbClr val="C00000"/>
                                          </p:to>
                                        </p:animClr>
                                        <p:set>
                                          <p:cBhvr>
                                            <p:cTn id="80" dur="500" fill="hold"/>
                                            <p:tgtEl>
                                              <p:spTgt spid="52"/>
                                            </p:tgtEl>
                                            <p:attrNameLst>
                                              <p:attrName>fill.type</p:attrName>
                                            </p:attrNameLst>
                                          </p:cBhvr>
                                          <p:to>
                                            <p:strVal val="solid"/>
                                          </p:to>
                                        </p:set>
                                        <p:set>
                                          <p:cBhvr>
                                            <p:cTn id="81" dur="500" fill="hold"/>
                                            <p:tgtEl>
                                              <p:spTgt spid="52"/>
                                            </p:tgtEl>
                                            <p:attrNameLst>
                                              <p:attrName>fill.on</p:attrName>
                                            </p:attrNameLst>
                                          </p:cBhvr>
                                          <p:to>
                                            <p:strVal val="true"/>
                                          </p:to>
                                        </p:set>
                                      </p:childTnLst>
                                    </p:cTn>
                                  </p:par>
                                  <p:par>
                                    <p:cTn id="82" presetID="2" presetClass="entr" presetSubtype="1" fill="hold" grpId="0" nodeType="withEffect" p14:presetBounceEnd="54000">
                                      <p:stCondLst>
                                        <p:cond delay="0"/>
                                      </p:stCondLst>
                                      <p:childTnLst>
                                        <p:set>
                                          <p:cBhvr>
                                            <p:cTn id="83" dur="1" fill="hold">
                                              <p:stCondLst>
                                                <p:cond delay="0"/>
                                              </p:stCondLst>
                                            </p:cTn>
                                            <p:tgtEl>
                                              <p:spTgt spid="54"/>
                                            </p:tgtEl>
                                            <p:attrNameLst>
                                              <p:attrName>style.visibility</p:attrName>
                                            </p:attrNameLst>
                                          </p:cBhvr>
                                          <p:to>
                                            <p:strVal val="visible"/>
                                          </p:to>
                                        </p:set>
                                        <p:anim calcmode="lin" valueType="num" p14:bounceEnd="54000">
                                          <p:cBhvr additive="base">
                                            <p:cTn id="84" dur="750" fill="hold"/>
                                            <p:tgtEl>
                                              <p:spTgt spid="54"/>
                                            </p:tgtEl>
                                            <p:attrNameLst>
                                              <p:attrName>ppt_x</p:attrName>
                                            </p:attrNameLst>
                                          </p:cBhvr>
                                          <p:tavLst>
                                            <p:tav tm="0">
                                              <p:val>
                                                <p:strVal val="#ppt_x"/>
                                              </p:val>
                                            </p:tav>
                                            <p:tav tm="100000">
                                              <p:val>
                                                <p:strVal val="#ppt_x"/>
                                              </p:val>
                                            </p:tav>
                                          </p:tavLst>
                                        </p:anim>
                                        <p:anim calcmode="lin" valueType="num" p14:bounceEnd="54000">
                                          <p:cBhvr additive="base">
                                            <p:cTn id="85" dur="750" fill="hold"/>
                                            <p:tgtEl>
                                              <p:spTgt spid="54"/>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52"/>
                      </p:tgtEl>
                    </p:cond>
                  </p:nextCondLst>
                </p:seq>
                <p:seq concurrent="1" nextAc="seek">
                  <p:cTn id="86" restart="whenNotActive" fill="hold" evtFilter="cancelBubble" nodeType="interactiveSeq">
                    <p:stCondLst>
                      <p:cond evt="onClick" delay="0">
                        <p:tgtEl>
                          <p:spTgt spid="53"/>
                        </p:tgtEl>
                      </p:cond>
                    </p:stCondLst>
                    <p:endSync evt="end" delay="0">
                      <p:rtn val="all"/>
                    </p:endSync>
                    <p:childTnLst>
                      <p:par>
                        <p:cTn id="87" fill="hold">
                          <p:stCondLst>
                            <p:cond delay="0"/>
                          </p:stCondLst>
                          <p:childTnLst>
                            <p:par>
                              <p:cTn id="88" fill="hold">
                                <p:stCondLst>
                                  <p:cond delay="0"/>
                                </p:stCondLst>
                                <p:childTnLst>
                                  <p:par>
                                    <p:cTn id="89" presetID="1" presetClass="emph" presetSubtype="2" fill="hold" nodeType="withEffect">
                                      <p:stCondLst>
                                        <p:cond delay="0"/>
                                      </p:stCondLst>
                                      <p:childTnLst>
                                        <p:animClr clrSpc="rgb" dir="cw">
                                          <p:cBhvr>
                                            <p:cTn id="90" dur="500" fill="hold"/>
                                            <p:tgtEl>
                                              <p:spTgt spid="53"/>
                                            </p:tgtEl>
                                            <p:attrNameLst>
                                              <p:attrName>fillcolor</p:attrName>
                                            </p:attrNameLst>
                                          </p:cBhvr>
                                          <p:to>
                                            <a:srgbClr val="C00000"/>
                                          </p:to>
                                        </p:animClr>
                                        <p:set>
                                          <p:cBhvr>
                                            <p:cTn id="91" dur="500" fill="hold"/>
                                            <p:tgtEl>
                                              <p:spTgt spid="53"/>
                                            </p:tgtEl>
                                            <p:attrNameLst>
                                              <p:attrName>fill.type</p:attrName>
                                            </p:attrNameLst>
                                          </p:cBhvr>
                                          <p:to>
                                            <p:strVal val="solid"/>
                                          </p:to>
                                        </p:set>
                                        <p:set>
                                          <p:cBhvr>
                                            <p:cTn id="92" dur="500" fill="hold"/>
                                            <p:tgtEl>
                                              <p:spTgt spid="53"/>
                                            </p:tgtEl>
                                            <p:attrNameLst>
                                              <p:attrName>fill.on</p:attrName>
                                            </p:attrNameLst>
                                          </p:cBhvr>
                                          <p:to>
                                            <p:strVal val="true"/>
                                          </p:to>
                                        </p:set>
                                      </p:childTnLst>
                                    </p:cTn>
                                  </p:par>
                                  <p:par>
                                    <p:cTn id="93" presetID="2" presetClass="entr" presetSubtype="1" fill="hold" grpId="1" nodeType="withEffect" p14:presetBounceEnd="41333">
                                      <p:stCondLst>
                                        <p:cond delay="0"/>
                                      </p:stCondLst>
                                      <p:childTnLst>
                                        <p:set>
                                          <p:cBhvr>
                                            <p:cTn id="94" dur="1" fill="hold">
                                              <p:stCondLst>
                                                <p:cond delay="0"/>
                                              </p:stCondLst>
                                            </p:cTn>
                                            <p:tgtEl>
                                              <p:spTgt spid="54"/>
                                            </p:tgtEl>
                                            <p:attrNameLst>
                                              <p:attrName>style.visibility</p:attrName>
                                            </p:attrNameLst>
                                          </p:cBhvr>
                                          <p:to>
                                            <p:strVal val="visible"/>
                                          </p:to>
                                        </p:set>
                                        <p:anim calcmode="lin" valueType="num" p14:bounceEnd="41333">
                                          <p:cBhvr additive="base">
                                            <p:cTn id="95" dur="750" fill="hold"/>
                                            <p:tgtEl>
                                              <p:spTgt spid="54"/>
                                            </p:tgtEl>
                                            <p:attrNameLst>
                                              <p:attrName>ppt_x</p:attrName>
                                            </p:attrNameLst>
                                          </p:cBhvr>
                                          <p:tavLst>
                                            <p:tav tm="0">
                                              <p:val>
                                                <p:strVal val="#ppt_x"/>
                                              </p:val>
                                            </p:tav>
                                            <p:tav tm="100000">
                                              <p:val>
                                                <p:strVal val="#ppt_x"/>
                                              </p:val>
                                            </p:tav>
                                          </p:tavLst>
                                        </p:anim>
                                        <p:anim calcmode="lin" valueType="num" p14:bounceEnd="41333">
                                          <p:cBhvr additive="base">
                                            <p:cTn id="96" dur="750" fill="hold"/>
                                            <p:tgtEl>
                                              <p:spTgt spid="54"/>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53"/>
                      </p:tgtEl>
                    </p:cond>
                  </p:nextCondLst>
                </p:seq>
                <p:seq concurrent="1" nextAc="seek">
                  <p:cTn id="97" restart="whenNotActive" fill="hold" evtFilter="cancelBubble" nodeType="interactiveSeq">
                    <p:stCondLst>
                      <p:cond evt="onClick" delay="0">
                        <p:tgtEl>
                          <p:spTgt spid="54"/>
                        </p:tgtEl>
                      </p:cond>
                    </p:stCondLst>
                    <p:endSync evt="end" delay="0">
                      <p:rtn val="all"/>
                    </p:endSync>
                    <p:childTnLst>
                      <p:par>
                        <p:cTn id="98" fill="hold">
                          <p:stCondLst>
                            <p:cond delay="0"/>
                          </p:stCondLst>
                          <p:childTnLst>
                            <p:par>
                              <p:cTn id="99" fill="hold">
                                <p:stCondLst>
                                  <p:cond delay="0"/>
                                </p:stCondLst>
                                <p:childTnLst>
                                  <p:par>
                                    <p:cTn id="100" presetID="1" presetClass="emph" presetSubtype="2" fill="hold" nodeType="withEffect">
                                      <p:stCondLst>
                                        <p:cond delay="0"/>
                                      </p:stCondLst>
                                      <p:childTnLst>
                                        <p:animClr clrSpc="rgb" dir="cw">
                                          <p:cBhvr>
                                            <p:cTn id="101" dur="750" fill="hold"/>
                                            <p:tgtEl>
                                              <p:spTgt spid="50"/>
                                            </p:tgtEl>
                                            <p:attrNameLst>
                                              <p:attrName>fillcolor</p:attrName>
                                            </p:attrNameLst>
                                          </p:cBhvr>
                                          <p:to>
                                            <a:srgbClr val="00B050"/>
                                          </p:to>
                                        </p:animClr>
                                        <p:set>
                                          <p:cBhvr>
                                            <p:cTn id="102" dur="750" fill="hold"/>
                                            <p:tgtEl>
                                              <p:spTgt spid="50"/>
                                            </p:tgtEl>
                                            <p:attrNameLst>
                                              <p:attrName>fill.type</p:attrName>
                                            </p:attrNameLst>
                                          </p:cBhvr>
                                          <p:to>
                                            <p:strVal val="solid"/>
                                          </p:to>
                                        </p:set>
                                        <p:set>
                                          <p:cBhvr>
                                            <p:cTn id="103" dur="750" fill="hold"/>
                                            <p:tgtEl>
                                              <p:spTgt spid="50"/>
                                            </p:tgtEl>
                                            <p:attrNameLst>
                                              <p:attrName>fill.on</p:attrName>
                                            </p:attrNameLst>
                                          </p:cBhvr>
                                          <p:to>
                                            <p:strVal val="true"/>
                                          </p:to>
                                        </p:set>
                                      </p:childTnLst>
                                    </p:cTn>
                                  </p:par>
                                </p:childTnLst>
                              </p:cTn>
                            </p:par>
                          </p:childTnLst>
                        </p:cTn>
                      </p:par>
                    </p:childTnLst>
                  </p:cTn>
                  <p:nextCondLst>
                    <p:cond evt="onClick" delay="0">
                      <p:tgtEl>
                        <p:spTgt spid="54"/>
                      </p:tgtEl>
                    </p:cond>
                  </p:nextCondLst>
                </p:seq>
                <p:seq concurrent="1" nextAc="seek">
                  <p:cTn id="104" restart="whenNotActive" fill="hold" evtFilter="cancelBubble" nodeType="interactiveSeq">
                    <p:stCondLst>
                      <p:cond evt="onClick" delay="0">
                        <p:tgtEl>
                          <p:spTgt spid="55"/>
                        </p:tgtEl>
                      </p:cond>
                    </p:stCondLst>
                    <p:endSync evt="end" delay="0">
                      <p:rtn val="all"/>
                    </p:endSync>
                    <p:childTnLst>
                      <p:par>
                        <p:cTn id="105" fill="hold">
                          <p:stCondLst>
                            <p:cond delay="0"/>
                          </p:stCondLst>
                          <p:childTnLst>
                            <p:par>
                              <p:cTn id="106" fill="hold">
                                <p:stCondLst>
                                  <p:cond delay="0"/>
                                </p:stCondLst>
                                <p:childTnLst>
                                  <p:par>
                                    <p:cTn id="107" presetID="2" presetClass="exit" presetSubtype="4" fill="hold" grpId="1" nodeType="clickEffect">
                                      <p:stCondLst>
                                        <p:cond delay="0"/>
                                      </p:stCondLst>
                                      <p:childTnLst>
                                        <p:anim calcmode="lin" valueType="num">
                                          <p:cBhvr additive="base">
                                            <p:cTn id="108" dur="500"/>
                                            <p:tgtEl>
                                              <p:spTgt spid="53"/>
                                            </p:tgtEl>
                                            <p:attrNameLst>
                                              <p:attrName>ppt_x</p:attrName>
                                            </p:attrNameLst>
                                          </p:cBhvr>
                                          <p:tavLst>
                                            <p:tav tm="0">
                                              <p:val>
                                                <p:strVal val="ppt_x"/>
                                              </p:val>
                                            </p:tav>
                                            <p:tav tm="100000">
                                              <p:val>
                                                <p:strVal val="ppt_x"/>
                                              </p:val>
                                            </p:tav>
                                          </p:tavLst>
                                        </p:anim>
                                        <p:anim calcmode="lin" valueType="num">
                                          <p:cBhvr additive="base">
                                            <p:cTn id="109" dur="500"/>
                                            <p:tgtEl>
                                              <p:spTgt spid="53"/>
                                            </p:tgtEl>
                                            <p:attrNameLst>
                                              <p:attrName>ppt_y</p:attrName>
                                            </p:attrNameLst>
                                          </p:cBhvr>
                                          <p:tavLst>
                                            <p:tav tm="0">
                                              <p:val>
                                                <p:strVal val="ppt_y"/>
                                              </p:val>
                                            </p:tav>
                                            <p:tav tm="100000">
                                              <p:val>
                                                <p:strVal val="1+ppt_h/2"/>
                                              </p:val>
                                            </p:tav>
                                          </p:tavLst>
                                        </p:anim>
                                        <p:set>
                                          <p:cBhvr>
                                            <p:cTn id="110" dur="1" fill="hold">
                                              <p:stCondLst>
                                                <p:cond delay="499"/>
                                              </p:stCondLst>
                                            </p:cTn>
                                            <p:tgtEl>
                                              <p:spTgt spid="53"/>
                                            </p:tgtEl>
                                            <p:attrNameLst>
                                              <p:attrName>style.visibility</p:attrName>
                                            </p:attrNameLst>
                                          </p:cBhvr>
                                          <p:to>
                                            <p:strVal val="hidden"/>
                                          </p:to>
                                        </p:set>
                                      </p:childTnLst>
                                    </p:cTn>
                                  </p:par>
                                  <p:par>
                                    <p:cTn id="111" presetID="2" presetClass="exit" presetSubtype="4" fill="hold" grpId="1" nodeType="withEffect">
                                      <p:stCondLst>
                                        <p:cond delay="0"/>
                                      </p:stCondLst>
                                      <p:childTnLst>
                                        <p:anim calcmode="lin" valueType="num">
                                          <p:cBhvr additive="base">
                                            <p:cTn id="112" dur="500"/>
                                            <p:tgtEl>
                                              <p:spTgt spid="52"/>
                                            </p:tgtEl>
                                            <p:attrNameLst>
                                              <p:attrName>ppt_x</p:attrName>
                                            </p:attrNameLst>
                                          </p:cBhvr>
                                          <p:tavLst>
                                            <p:tav tm="0">
                                              <p:val>
                                                <p:strVal val="ppt_x"/>
                                              </p:val>
                                            </p:tav>
                                            <p:tav tm="100000">
                                              <p:val>
                                                <p:strVal val="ppt_x"/>
                                              </p:val>
                                            </p:tav>
                                          </p:tavLst>
                                        </p:anim>
                                        <p:anim calcmode="lin" valueType="num">
                                          <p:cBhvr additive="base">
                                            <p:cTn id="113" dur="500"/>
                                            <p:tgtEl>
                                              <p:spTgt spid="52"/>
                                            </p:tgtEl>
                                            <p:attrNameLst>
                                              <p:attrName>ppt_y</p:attrName>
                                            </p:attrNameLst>
                                          </p:cBhvr>
                                          <p:tavLst>
                                            <p:tav tm="0">
                                              <p:val>
                                                <p:strVal val="ppt_y"/>
                                              </p:val>
                                            </p:tav>
                                            <p:tav tm="100000">
                                              <p:val>
                                                <p:strVal val="1+ppt_h/2"/>
                                              </p:val>
                                            </p:tav>
                                          </p:tavLst>
                                        </p:anim>
                                        <p:set>
                                          <p:cBhvr>
                                            <p:cTn id="114" dur="1" fill="hold">
                                              <p:stCondLst>
                                                <p:cond delay="499"/>
                                              </p:stCondLst>
                                            </p:cTn>
                                            <p:tgtEl>
                                              <p:spTgt spid="52"/>
                                            </p:tgtEl>
                                            <p:attrNameLst>
                                              <p:attrName>style.visibility</p:attrName>
                                            </p:attrNameLst>
                                          </p:cBhvr>
                                          <p:to>
                                            <p:strVal val="hidden"/>
                                          </p:to>
                                        </p:set>
                                      </p:childTnLst>
                                    </p:cTn>
                                  </p:par>
                                </p:childTnLst>
                              </p:cTn>
                            </p:par>
                          </p:childTnLst>
                        </p:cTn>
                      </p:par>
                    </p:childTnLst>
                  </p:cTn>
                  <p:nextCondLst>
                    <p:cond evt="onClick" delay="0">
                      <p:tgtEl>
                        <p:spTgt spid="55"/>
                      </p:tgtEl>
                    </p:cond>
                  </p:nextCondLst>
                </p:seq>
                <p:seq concurrent="1" nextAc="seek">
                  <p:cTn id="115" restart="whenNotActive" fill="hold" evtFilter="cancelBubble" nodeType="interactiveSeq">
                    <p:stCondLst>
                      <p:cond evt="onClick" delay="0">
                        <p:tgtEl>
                          <p:spTgt spid="56"/>
                        </p:tgtEl>
                      </p:cond>
                    </p:stCondLst>
                    <p:endSync evt="end" delay="0">
                      <p:rtn val="all"/>
                    </p:endSync>
                    <p:childTnLst>
                      <p:par>
                        <p:cTn id="116" fill="hold">
                          <p:stCondLst>
                            <p:cond delay="0"/>
                          </p:stCondLst>
                          <p:childTnLst>
                            <p:par>
                              <p:cTn id="117" fill="hold">
                                <p:stCondLst>
                                  <p:cond delay="0"/>
                                </p:stCondLst>
                                <p:childTnLst>
                                  <p:par>
                                    <p:cTn id="118" presetID="22" presetClass="exit" presetSubtype="2" fill="hold" grpId="0" nodeType="clickEffect">
                                      <p:stCondLst>
                                        <p:cond delay="0"/>
                                      </p:stCondLst>
                                      <p:childTnLst>
                                        <p:animEffect transition="out" filter="wipe(right)">
                                          <p:cBhvr>
                                            <p:cTn id="119" dur="30000"/>
                                            <p:tgtEl>
                                              <p:spTgt spid="57"/>
                                            </p:tgtEl>
                                          </p:cBhvr>
                                        </p:animEffect>
                                        <p:set>
                                          <p:cBhvr>
                                            <p:cTn id="120" dur="1" fill="hold">
                                              <p:stCondLst>
                                                <p:cond delay="29999"/>
                                              </p:stCondLst>
                                            </p:cTn>
                                            <p:tgtEl>
                                              <p:spTgt spid="57"/>
                                            </p:tgtEl>
                                            <p:attrNameLst>
                                              <p:attrName>style.visibility</p:attrName>
                                            </p:attrNameLst>
                                          </p:cBhvr>
                                          <p:to>
                                            <p:strVal val="hidden"/>
                                          </p:to>
                                        </p:set>
                                      </p:childTnLst>
                                    </p:cTn>
                                  </p:par>
                                </p:childTnLst>
                              </p:cTn>
                            </p:par>
                          </p:childTnLst>
                        </p:cTn>
                      </p:par>
                    </p:childTnLst>
                  </p:cTn>
                  <p:nextCondLst>
                    <p:cond evt="onClick" delay="0">
                      <p:tgtEl>
                        <p:spTgt spid="56"/>
                      </p:tgtEl>
                    </p:cond>
                  </p:nextCondLst>
                </p:seq>
                <p:seq concurrent="1" nextAc="seek">
                  <p:cTn id="121" restart="whenNotActive" fill="hold" evtFilter="cancelBubble" nodeType="interactiveSeq">
                    <p:stCondLst>
                      <p:cond evt="onClick" delay="0">
                        <p:tgtEl>
                          <p:spTgt spid="58"/>
                        </p:tgtEl>
                      </p:cond>
                    </p:stCondLst>
                    <p:endSync evt="end" delay="0">
                      <p:rtn val="all"/>
                    </p:endSync>
                    <p:childTnLst>
                      <p:par>
                        <p:cTn id="122" fill="hold">
                          <p:stCondLst>
                            <p:cond delay="0"/>
                          </p:stCondLst>
                          <p:childTnLst>
                            <p:par>
                              <p:cTn id="123" fill="hold">
                                <p:stCondLst>
                                  <p:cond delay="0"/>
                                </p:stCondLst>
                                <p:childTnLst>
                                  <p:par>
                                    <p:cTn id="124" presetID="2" presetClass="entr" presetSubtype="8" fill="hold" grpId="0" nodeType="clickEffect" p14:presetBounceEnd="46000">
                                      <p:stCondLst>
                                        <p:cond delay="0"/>
                                      </p:stCondLst>
                                      <p:childTnLst>
                                        <p:set>
                                          <p:cBhvr>
                                            <p:cTn id="125" dur="1" fill="hold">
                                              <p:stCondLst>
                                                <p:cond delay="0"/>
                                              </p:stCondLst>
                                            </p:cTn>
                                            <p:tgtEl>
                                              <p:spTgt spid="59"/>
                                            </p:tgtEl>
                                            <p:attrNameLst>
                                              <p:attrName>style.visibility</p:attrName>
                                            </p:attrNameLst>
                                          </p:cBhvr>
                                          <p:to>
                                            <p:strVal val="visible"/>
                                          </p:to>
                                        </p:set>
                                        <p:anim calcmode="lin" valueType="num" p14:bounceEnd="46000">
                                          <p:cBhvr additive="base">
                                            <p:cTn id="126" dur="500" fill="hold"/>
                                            <p:tgtEl>
                                              <p:spTgt spid="59"/>
                                            </p:tgtEl>
                                            <p:attrNameLst>
                                              <p:attrName>ppt_x</p:attrName>
                                            </p:attrNameLst>
                                          </p:cBhvr>
                                          <p:tavLst>
                                            <p:tav tm="0">
                                              <p:val>
                                                <p:strVal val="0-#ppt_w/2"/>
                                              </p:val>
                                            </p:tav>
                                            <p:tav tm="100000">
                                              <p:val>
                                                <p:strVal val="#ppt_x"/>
                                              </p:val>
                                            </p:tav>
                                          </p:tavLst>
                                        </p:anim>
                                        <p:anim calcmode="lin" valueType="num" p14:bounceEnd="46000">
                                          <p:cBhvr additive="base">
                                            <p:cTn id="127"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58"/>
                      </p:tgtEl>
                    </p:cond>
                  </p:nextCondLst>
                </p:seq>
              </p:childTnLst>
            </p:cTn>
          </p:par>
        </p:tnLst>
        <p:bldLst>
          <p:bldP spid="46" grpId="0" animBg="1"/>
          <p:bldP spid="46" grpId="1" animBg="1"/>
          <p:bldP spid="49" grpId="0" animBg="1"/>
          <p:bldP spid="50" grpId="0" animBg="1"/>
          <p:bldP spid="51" grpId="0" animBg="1"/>
          <p:bldP spid="52" grpId="0" animBg="1"/>
          <p:bldP spid="52" grpId="1" animBg="1"/>
          <p:bldP spid="53" grpId="0" animBg="1"/>
          <p:bldP spid="53" grpId="1" animBg="1"/>
          <p:bldP spid="54" grpId="0" animBg="1"/>
          <p:bldP spid="54" grpId="1" animBg="1"/>
          <p:bldP spid="55" grpId="0" animBg="1"/>
          <p:bldP spid="56" grpId="0" animBg="1"/>
          <p:bldP spid="57" grpId="0" animBg="1"/>
          <p:bldP spid="58" grpId="0" animBg="1"/>
          <p:bldGraphic spid="59" grpId="0">
            <p:bldAsOne/>
          </p:bldGraphic>
          <p:bldP spid="60" grpId="0" animBg="1"/>
          <p:bldP spid="60"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750" fill="hold"/>
                                            <p:tgtEl>
                                              <p:spTgt spid="46"/>
                                            </p:tgtEl>
                                            <p:attrNameLst>
                                              <p:attrName>ppt_x</p:attrName>
                                            </p:attrNameLst>
                                          </p:cBhvr>
                                          <p:tavLst>
                                            <p:tav tm="0">
                                              <p:val>
                                                <p:strVal val="#ppt_x"/>
                                              </p:val>
                                            </p:tav>
                                            <p:tav tm="100000">
                                              <p:val>
                                                <p:strVal val="#ppt_x"/>
                                              </p:val>
                                            </p:tav>
                                          </p:tavLst>
                                        </p:anim>
                                        <p:anim calcmode="lin" valueType="num">
                                          <p:cBhvr additive="base">
                                            <p:cTn id="8" dur="750" fill="hold"/>
                                            <p:tgtEl>
                                              <p:spTgt spid="4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750" fill="hold"/>
                                            <p:tgtEl>
                                              <p:spTgt spid="46"/>
                                            </p:tgtEl>
                                            <p:attrNameLst>
                                              <p:attrName>ppt_x</p:attrName>
                                            </p:attrNameLst>
                                          </p:cBhvr>
                                          <p:tavLst>
                                            <p:tav tm="0">
                                              <p:val>
                                                <p:strVal val="#ppt_x"/>
                                              </p:val>
                                            </p:tav>
                                            <p:tav tm="100000">
                                              <p:val>
                                                <p:strVal val="#ppt_x"/>
                                              </p:val>
                                            </p:tav>
                                          </p:tavLst>
                                        </p:anim>
                                        <p:anim calcmode="lin" valueType="num">
                                          <p:cBhvr additive="base">
                                            <p:cTn id="12" dur="750" fill="hold"/>
                                            <p:tgtEl>
                                              <p:spTgt spid="46"/>
                                            </p:tgtEl>
                                            <p:attrNameLst>
                                              <p:attrName>ppt_y</p:attrName>
                                            </p:attrNameLst>
                                          </p:cBhvr>
                                          <p:tavLst>
                                            <p:tav tm="0">
                                              <p:val>
                                                <p:strVal val="0-#ppt_h/2"/>
                                              </p:val>
                                            </p:tav>
                                            <p:tav tm="100000">
                                              <p:val>
                                                <p:strVal val="#ppt_y"/>
                                              </p:val>
                                            </p:tav>
                                          </p:tavLst>
                                        </p:anim>
                                      </p:childTnLst>
                                    </p:cTn>
                                  </p:par>
                                  <p:par>
                                    <p:cTn id="13" presetID="2" presetClass="entr" presetSubtype="1" fill="hold" grpId="1" nodeType="with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additive="base">
                                            <p:cTn id="15" dur="750" fill="hold"/>
                                            <p:tgtEl>
                                              <p:spTgt spid="46"/>
                                            </p:tgtEl>
                                            <p:attrNameLst>
                                              <p:attrName>ppt_x</p:attrName>
                                            </p:attrNameLst>
                                          </p:cBhvr>
                                          <p:tavLst>
                                            <p:tav tm="0">
                                              <p:val>
                                                <p:strVal val="#ppt_x"/>
                                              </p:val>
                                            </p:tav>
                                            <p:tav tm="100000">
                                              <p:val>
                                                <p:strVal val="#ppt_x"/>
                                              </p:val>
                                            </p:tav>
                                          </p:tavLst>
                                        </p:anim>
                                        <p:anim calcmode="lin" valueType="num">
                                          <p:cBhvr additive="base">
                                            <p:cTn id="16" dur="750" fill="hold"/>
                                            <p:tgtEl>
                                              <p:spTgt spid="46"/>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2250" fill="hold"/>
                                            <p:tgtEl>
                                              <p:spTgt spid="50"/>
                                            </p:tgtEl>
                                            <p:attrNameLst>
                                              <p:attrName>ppt_x</p:attrName>
                                            </p:attrNameLst>
                                          </p:cBhvr>
                                          <p:tavLst>
                                            <p:tav tm="0">
                                              <p:val>
                                                <p:strVal val="#ppt_x"/>
                                              </p:val>
                                            </p:tav>
                                            <p:tav tm="100000">
                                              <p:val>
                                                <p:strVal val="#ppt_x"/>
                                              </p:val>
                                            </p:tav>
                                          </p:tavLst>
                                        </p:anim>
                                        <p:anim calcmode="lin" valueType="num">
                                          <p:cBhvr additive="base">
                                            <p:cTn id="20" dur="2250" fill="hold"/>
                                            <p:tgtEl>
                                              <p:spTgt spid="5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additive="base">
                                            <p:cTn id="23" dur="2250" fill="hold"/>
                                            <p:tgtEl>
                                              <p:spTgt spid="51"/>
                                            </p:tgtEl>
                                            <p:attrNameLst>
                                              <p:attrName>ppt_x</p:attrName>
                                            </p:attrNameLst>
                                          </p:cBhvr>
                                          <p:tavLst>
                                            <p:tav tm="0">
                                              <p:val>
                                                <p:strVal val="#ppt_x"/>
                                              </p:val>
                                            </p:tav>
                                            <p:tav tm="100000">
                                              <p:val>
                                                <p:strVal val="#ppt_x"/>
                                              </p:val>
                                            </p:tav>
                                          </p:tavLst>
                                        </p:anim>
                                        <p:anim calcmode="lin" valueType="num">
                                          <p:cBhvr additive="base">
                                            <p:cTn id="24" dur="2250" fill="hold"/>
                                            <p:tgtEl>
                                              <p:spTgt spid="5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2250" fill="hold"/>
                                            <p:tgtEl>
                                              <p:spTgt spid="52"/>
                                            </p:tgtEl>
                                            <p:attrNameLst>
                                              <p:attrName>ppt_x</p:attrName>
                                            </p:attrNameLst>
                                          </p:cBhvr>
                                          <p:tavLst>
                                            <p:tav tm="0">
                                              <p:val>
                                                <p:strVal val="#ppt_x"/>
                                              </p:val>
                                            </p:tav>
                                            <p:tav tm="100000">
                                              <p:val>
                                                <p:strVal val="#ppt_x"/>
                                              </p:val>
                                            </p:tav>
                                          </p:tavLst>
                                        </p:anim>
                                        <p:anim calcmode="lin" valueType="num">
                                          <p:cBhvr additive="base">
                                            <p:cTn id="28" dur="2250" fill="hold"/>
                                            <p:tgtEl>
                                              <p:spTgt spid="5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additive="base">
                                            <p:cTn id="31" dur="2250" fill="hold"/>
                                            <p:tgtEl>
                                              <p:spTgt spid="53"/>
                                            </p:tgtEl>
                                            <p:attrNameLst>
                                              <p:attrName>ppt_x</p:attrName>
                                            </p:attrNameLst>
                                          </p:cBhvr>
                                          <p:tavLst>
                                            <p:tav tm="0">
                                              <p:val>
                                                <p:strVal val="#ppt_x"/>
                                              </p:val>
                                            </p:tav>
                                            <p:tav tm="100000">
                                              <p:val>
                                                <p:strVal val="#ppt_x"/>
                                              </p:val>
                                            </p:tav>
                                          </p:tavLst>
                                        </p:anim>
                                        <p:anim calcmode="lin" valueType="num">
                                          <p:cBhvr additive="base">
                                            <p:cTn id="32" dur="2250" fill="hold"/>
                                            <p:tgtEl>
                                              <p:spTgt spid="5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1750" fill="hold"/>
                                            <p:tgtEl>
                                              <p:spTgt spid="49"/>
                                            </p:tgtEl>
                                            <p:attrNameLst>
                                              <p:attrName>ppt_x</p:attrName>
                                            </p:attrNameLst>
                                          </p:cBhvr>
                                          <p:tavLst>
                                            <p:tav tm="0">
                                              <p:val>
                                                <p:strVal val="#ppt_x"/>
                                              </p:val>
                                            </p:tav>
                                            <p:tav tm="100000">
                                              <p:val>
                                                <p:strVal val="#ppt_x"/>
                                              </p:val>
                                            </p:tav>
                                          </p:tavLst>
                                        </p:anim>
                                        <p:anim calcmode="lin" valueType="num">
                                          <p:cBhvr additive="base">
                                            <p:cTn id="36" dur="1750" fill="hold"/>
                                            <p:tgtEl>
                                              <p:spTgt spid="49"/>
                                            </p:tgtEl>
                                            <p:attrNameLst>
                                              <p:attrName>ppt_y</p:attrName>
                                            </p:attrNameLst>
                                          </p:cBhvr>
                                          <p:tavLst>
                                            <p:tav tm="0">
                                              <p:val>
                                                <p:strVal val="1+#ppt_h/2"/>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 calcmode="lin" valueType="num">
                                          <p:cBhvr additive="base">
                                            <p:cTn id="39" dur="1750" fill="hold"/>
                                            <p:tgtEl>
                                              <p:spTgt spid="55"/>
                                            </p:tgtEl>
                                            <p:attrNameLst>
                                              <p:attrName>ppt_x</p:attrName>
                                            </p:attrNameLst>
                                          </p:cBhvr>
                                          <p:tavLst>
                                            <p:tav tm="0">
                                              <p:val>
                                                <p:strVal val="0-#ppt_w/2"/>
                                              </p:val>
                                            </p:tav>
                                            <p:tav tm="100000">
                                              <p:val>
                                                <p:strVal val="#ppt_x"/>
                                              </p:val>
                                            </p:tav>
                                          </p:tavLst>
                                        </p:anim>
                                        <p:anim calcmode="lin" valueType="num">
                                          <p:cBhvr additive="base">
                                            <p:cTn id="40" dur="1750" fill="hold"/>
                                            <p:tgtEl>
                                              <p:spTgt spid="55"/>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 calcmode="lin" valueType="num">
                                          <p:cBhvr additive="base">
                                            <p:cTn id="43" dur="1750" fill="hold"/>
                                            <p:tgtEl>
                                              <p:spTgt spid="56"/>
                                            </p:tgtEl>
                                            <p:attrNameLst>
                                              <p:attrName>ppt_x</p:attrName>
                                            </p:attrNameLst>
                                          </p:cBhvr>
                                          <p:tavLst>
                                            <p:tav tm="0">
                                              <p:val>
                                                <p:strVal val="0-#ppt_w/2"/>
                                              </p:val>
                                            </p:tav>
                                            <p:tav tm="100000">
                                              <p:val>
                                                <p:strVal val="#ppt_x"/>
                                              </p:val>
                                            </p:tav>
                                          </p:tavLst>
                                        </p:anim>
                                        <p:anim calcmode="lin" valueType="num">
                                          <p:cBhvr additive="base">
                                            <p:cTn id="44" dur="1750" fill="hold"/>
                                            <p:tgtEl>
                                              <p:spTgt spid="56"/>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1750" fill="hold"/>
                                            <p:tgtEl>
                                              <p:spTgt spid="58"/>
                                            </p:tgtEl>
                                            <p:attrNameLst>
                                              <p:attrName>ppt_x</p:attrName>
                                            </p:attrNameLst>
                                          </p:cBhvr>
                                          <p:tavLst>
                                            <p:tav tm="0">
                                              <p:val>
                                                <p:strVal val="0-#ppt_w/2"/>
                                              </p:val>
                                            </p:tav>
                                            <p:tav tm="100000">
                                              <p:val>
                                                <p:strVal val="#ppt_x"/>
                                              </p:val>
                                            </p:tav>
                                          </p:tavLst>
                                        </p:anim>
                                        <p:anim calcmode="lin" valueType="num">
                                          <p:cBhvr additive="base">
                                            <p:cTn id="48" dur="1750" fill="hold"/>
                                            <p:tgtEl>
                                              <p:spTgt spid="58"/>
                                            </p:tgtEl>
                                            <p:attrNameLst>
                                              <p:attrName>ppt_y</p:attrName>
                                            </p:attrNameLst>
                                          </p:cBhvr>
                                          <p:tavLst>
                                            <p:tav tm="0">
                                              <p:val>
                                                <p:strVal val="#ppt_y"/>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anim calcmode="lin" valueType="num">
                                          <p:cBhvr additive="base">
                                            <p:cTn id="51" dur="750" fill="hold"/>
                                            <p:tgtEl>
                                              <p:spTgt spid="60"/>
                                            </p:tgtEl>
                                            <p:attrNameLst>
                                              <p:attrName>ppt_x</p:attrName>
                                            </p:attrNameLst>
                                          </p:cBhvr>
                                          <p:tavLst>
                                            <p:tav tm="0">
                                              <p:val>
                                                <p:strVal val="#ppt_x"/>
                                              </p:val>
                                            </p:tav>
                                            <p:tav tm="100000">
                                              <p:val>
                                                <p:strVal val="#ppt_x"/>
                                              </p:val>
                                            </p:tav>
                                          </p:tavLst>
                                        </p:anim>
                                        <p:anim calcmode="lin" valueType="num">
                                          <p:cBhvr additive="base">
                                            <p:cTn id="52" dur="750" fill="hold"/>
                                            <p:tgtEl>
                                              <p:spTgt spid="60"/>
                                            </p:tgtEl>
                                            <p:attrNameLst>
                                              <p:attrName>ppt_y</p:attrName>
                                            </p:attrNameLst>
                                          </p:cBhvr>
                                          <p:tavLst>
                                            <p:tav tm="0">
                                              <p:val>
                                                <p:strVal val="0-#ppt_h/2"/>
                                              </p:val>
                                            </p:tav>
                                            <p:tav tm="100000">
                                              <p:val>
                                                <p:strVal val="#ppt_y"/>
                                              </p:val>
                                            </p:tav>
                                          </p:tavLst>
                                        </p:anim>
                                      </p:childTnLst>
                                    </p:cTn>
                                  </p:par>
                                  <p:par>
                                    <p:cTn id="53" presetID="2" presetClass="entr" presetSubtype="2" fill="hold" grpId="1" nodeType="withEffect">
                                      <p:stCondLst>
                                        <p:cond delay="0"/>
                                      </p:stCondLst>
                                      <p:childTnLst>
                                        <p:set>
                                          <p:cBhvr>
                                            <p:cTn id="54" dur="1" fill="hold">
                                              <p:stCondLst>
                                                <p:cond delay="0"/>
                                              </p:stCondLst>
                                            </p:cTn>
                                            <p:tgtEl>
                                              <p:spTgt spid="60"/>
                                            </p:tgtEl>
                                            <p:attrNameLst>
                                              <p:attrName>style.visibility</p:attrName>
                                            </p:attrNameLst>
                                          </p:cBhvr>
                                          <p:to>
                                            <p:strVal val="visible"/>
                                          </p:to>
                                        </p:set>
                                        <p:anim calcmode="lin" valueType="num">
                                          <p:cBhvr additive="base">
                                            <p:cTn id="55" dur="750" fill="hold"/>
                                            <p:tgtEl>
                                              <p:spTgt spid="60"/>
                                            </p:tgtEl>
                                            <p:attrNameLst>
                                              <p:attrName>ppt_x</p:attrName>
                                            </p:attrNameLst>
                                          </p:cBhvr>
                                          <p:tavLst>
                                            <p:tav tm="0">
                                              <p:val>
                                                <p:strVal val="1+#ppt_w/2"/>
                                              </p:val>
                                            </p:tav>
                                            <p:tav tm="100000">
                                              <p:val>
                                                <p:strVal val="#ppt_x"/>
                                              </p:val>
                                            </p:tav>
                                          </p:tavLst>
                                        </p:anim>
                                        <p:anim calcmode="lin" valueType="num">
                                          <p:cBhvr additive="base">
                                            <p:cTn id="56" dur="75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57" restart="whenNotActive" fill="hold" evtFilter="cancelBubble" nodeType="interactiveSeq">
                    <p:stCondLst>
                      <p:cond evt="onClick" delay="0">
                        <p:tgtEl>
                          <p:spTgt spid="50"/>
                        </p:tgtEl>
                      </p:cond>
                    </p:stCondLst>
                    <p:endSync evt="end" delay="0">
                      <p:rtn val="all"/>
                    </p:endSync>
                    <p:childTnLst>
                      <p:par>
                        <p:cTn id="58" fill="hold">
                          <p:stCondLst>
                            <p:cond delay="0"/>
                          </p:stCondLst>
                          <p:childTnLst>
                            <p:par>
                              <p:cTn id="59" fill="hold">
                                <p:stCondLst>
                                  <p:cond delay="0"/>
                                </p:stCondLst>
                                <p:childTnLst>
                                  <p:par>
                                    <p:cTn id="60" presetID="1" presetClass="emph" presetSubtype="2" fill="hold" nodeType="withEffect">
                                      <p:stCondLst>
                                        <p:cond delay="0"/>
                                      </p:stCondLst>
                                      <p:childTnLst>
                                        <p:animClr clrSpc="rgb" dir="cw">
                                          <p:cBhvr>
                                            <p:cTn id="61" dur="500" fill="hold"/>
                                            <p:tgtEl>
                                              <p:spTgt spid="50"/>
                                            </p:tgtEl>
                                            <p:attrNameLst>
                                              <p:attrName>fillcolor</p:attrName>
                                            </p:attrNameLst>
                                          </p:cBhvr>
                                          <p:to>
                                            <a:srgbClr val="00B050"/>
                                          </p:to>
                                        </p:animClr>
                                        <p:set>
                                          <p:cBhvr>
                                            <p:cTn id="62" dur="500" fill="hold"/>
                                            <p:tgtEl>
                                              <p:spTgt spid="50"/>
                                            </p:tgtEl>
                                            <p:attrNameLst>
                                              <p:attrName>fill.type</p:attrName>
                                            </p:attrNameLst>
                                          </p:cBhvr>
                                          <p:to>
                                            <p:strVal val="solid"/>
                                          </p:to>
                                        </p:set>
                                        <p:set>
                                          <p:cBhvr>
                                            <p:cTn id="63" dur="500" fill="hold"/>
                                            <p:tgtEl>
                                              <p:spTgt spid="50"/>
                                            </p:tgtEl>
                                            <p:attrNameLst>
                                              <p:attrName>fill.on</p:attrName>
                                            </p:attrNameLst>
                                          </p:cBhvr>
                                          <p:to>
                                            <p:strVal val="true"/>
                                          </p:to>
                                        </p:set>
                                      </p:childTnLst>
                                    </p:cTn>
                                  </p:par>
                                </p:childTnLst>
                              </p:cTn>
                            </p:par>
                          </p:childTnLst>
                        </p:cTn>
                      </p:par>
                    </p:childTnLst>
                  </p:cTn>
                  <p:nextCondLst>
                    <p:cond evt="onClick" delay="0">
                      <p:tgtEl>
                        <p:spTgt spid="50"/>
                      </p:tgtEl>
                    </p:cond>
                  </p:nextCondLst>
                </p:seq>
                <p:seq concurrent="1" nextAc="seek">
                  <p:cTn id="64" restart="whenNotActive" fill="hold" evtFilter="cancelBubble" nodeType="interactiveSeq">
                    <p:stCondLst>
                      <p:cond evt="onClick" delay="0">
                        <p:tgtEl>
                          <p:spTgt spid="51"/>
                        </p:tgtEl>
                      </p:cond>
                    </p:stCondLst>
                    <p:endSync evt="end" delay="0">
                      <p:rtn val="all"/>
                    </p:endSync>
                    <p:childTnLst>
                      <p:par>
                        <p:cTn id="65" fill="hold">
                          <p:stCondLst>
                            <p:cond delay="0"/>
                          </p:stCondLst>
                          <p:childTnLst>
                            <p:par>
                              <p:cTn id="66" fill="hold">
                                <p:stCondLst>
                                  <p:cond delay="0"/>
                                </p:stCondLst>
                                <p:childTnLst>
                                  <p:par>
                                    <p:cTn id="67" presetID="1" presetClass="emph" presetSubtype="2" fill="hold" nodeType="withEffect">
                                      <p:stCondLst>
                                        <p:cond delay="0"/>
                                      </p:stCondLst>
                                      <p:childTnLst>
                                        <p:animClr clrSpc="rgb" dir="cw">
                                          <p:cBhvr>
                                            <p:cTn id="68" dur="500" fill="hold"/>
                                            <p:tgtEl>
                                              <p:spTgt spid="51"/>
                                            </p:tgtEl>
                                            <p:attrNameLst>
                                              <p:attrName>fillcolor</p:attrName>
                                            </p:attrNameLst>
                                          </p:cBhvr>
                                          <p:to>
                                            <a:srgbClr val="C00000"/>
                                          </p:to>
                                        </p:animClr>
                                        <p:set>
                                          <p:cBhvr>
                                            <p:cTn id="69" dur="500" fill="hold"/>
                                            <p:tgtEl>
                                              <p:spTgt spid="51"/>
                                            </p:tgtEl>
                                            <p:attrNameLst>
                                              <p:attrName>fill.type</p:attrName>
                                            </p:attrNameLst>
                                          </p:cBhvr>
                                          <p:to>
                                            <p:strVal val="solid"/>
                                          </p:to>
                                        </p:set>
                                        <p:set>
                                          <p:cBhvr>
                                            <p:cTn id="70" dur="500" fill="hold"/>
                                            <p:tgtEl>
                                              <p:spTgt spid="51"/>
                                            </p:tgtEl>
                                            <p:attrNameLst>
                                              <p:attrName>fill.on</p:attrName>
                                            </p:attrNameLst>
                                          </p:cBhvr>
                                          <p:to>
                                            <p:strVal val="true"/>
                                          </p:to>
                                        </p:set>
                                      </p:childTnLst>
                                    </p:cTn>
                                  </p:par>
                                  <p:par>
                                    <p:cTn id="71" presetID="2" presetClass="entr" presetSubtype="1" fill="hold" nodeType="with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750" fill="hold"/>
                                            <p:tgtEl>
                                              <p:spTgt spid="54"/>
                                            </p:tgtEl>
                                            <p:attrNameLst>
                                              <p:attrName>ppt_x</p:attrName>
                                            </p:attrNameLst>
                                          </p:cBhvr>
                                          <p:tavLst>
                                            <p:tav tm="0">
                                              <p:val>
                                                <p:strVal val="#ppt_x"/>
                                              </p:val>
                                            </p:tav>
                                            <p:tav tm="100000">
                                              <p:val>
                                                <p:strVal val="#ppt_x"/>
                                              </p:val>
                                            </p:tav>
                                          </p:tavLst>
                                        </p:anim>
                                        <p:anim calcmode="lin" valueType="num">
                                          <p:cBhvr additive="base">
                                            <p:cTn id="74" dur="750" fill="hold"/>
                                            <p:tgtEl>
                                              <p:spTgt spid="54"/>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51"/>
                      </p:tgtEl>
                    </p:cond>
                  </p:nextCondLst>
                </p:seq>
                <p:seq concurrent="1" nextAc="seek">
                  <p:cTn id="75" restart="whenNotActive" fill="hold" evtFilter="cancelBubble" nodeType="interactiveSeq">
                    <p:stCondLst>
                      <p:cond evt="onClick" delay="0">
                        <p:tgtEl>
                          <p:spTgt spid="52"/>
                        </p:tgtEl>
                      </p:cond>
                    </p:stCondLst>
                    <p:endSync evt="end" delay="0">
                      <p:rtn val="all"/>
                    </p:endSync>
                    <p:childTnLst>
                      <p:par>
                        <p:cTn id="76" fill="hold">
                          <p:stCondLst>
                            <p:cond delay="0"/>
                          </p:stCondLst>
                          <p:childTnLst>
                            <p:par>
                              <p:cTn id="77" fill="hold">
                                <p:stCondLst>
                                  <p:cond delay="0"/>
                                </p:stCondLst>
                                <p:childTnLst>
                                  <p:par>
                                    <p:cTn id="78" presetID="1" presetClass="emph" presetSubtype="2" fill="hold" nodeType="withEffect">
                                      <p:stCondLst>
                                        <p:cond delay="0"/>
                                      </p:stCondLst>
                                      <p:childTnLst>
                                        <p:animClr clrSpc="rgb" dir="cw">
                                          <p:cBhvr>
                                            <p:cTn id="79" dur="500" fill="hold"/>
                                            <p:tgtEl>
                                              <p:spTgt spid="52"/>
                                            </p:tgtEl>
                                            <p:attrNameLst>
                                              <p:attrName>fillcolor</p:attrName>
                                            </p:attrNameLst>
                                          </p:cBhvr>
                                          <p:to>
                                            <a:srgbClr val="C00000"/>
                                          </p:to>
                                        </p:animClr>
                                        <p:set>
                                          <p:cBhvr>
                                            <p:cTn id="80" dur="500" fill="hold"/>
                                            <p:tgtEl>
                                              <p:spTgt spid="52"/>
                                            </p:tgtEl>
                                            <p:attrNameLst>
                                              <p:attrName>fill.type</p:attrName>
                                            </p:attrNameLst>
                                          </p:cBhvr>
                                          <p:to>
                                            <p:strVal val="solid"/>
                                          </p:to>
                                        </p:set>
                                        <p:set>
                                          <p:cBhvr>
                                            <p:cTn id="81" dur="500" fill="hold"/>
                                            <p:tgtEl>
                                              <p:spTgt spid="52"/>
                                            </p:tgtEl>
                                            <p:attrNameLst>
                                              <p:attrName>fill.on</p:attrName>
                                            </p:attrNameLst>
                                          </p:cBhvr>
                                          <p:to>
                                            <p:strVal val="true"/>
                                          </p:to>
                                        </p:set>
                                      </p:childTnLst>
                                    </p:cTn>
                                  </p:par>
                                  <p:par>
                                    <p:cTn id="82" presetID="2" presetClass="entr" presetSubtype="1" fill="hold" grpId="0" nodeType="withEffect">
                                      <p:stCondLst>
                                        <p:cond delay="0"/>
                                      </p:stCondLst>
                                      <p:childTnLst>
                                        <p:set>
                                          <p:cBhvr>
                                            <p:cTn id="83" dur="1" fill="hold">
                                              <p:stCondLst>
                                                <p:cond delay="0"/>
                                              </p:stCondLst>
                                            </p:cTn>
                                            <p:tgtEl>
                                              <p:spTgt spid="54"/>
                                            </p:tgtEl>
                                            <p:attrNameLst>
                                              <p:attrName>style.visibility</p:attrName>
                                            </p:attrNameLst>
                                          </p:cBhvr>
                                          <p:to>
                                            <p:strVal val="visible"/>
                                          </p:to>
                                        </p:set>
                                        <p:anim calcmode="lin" valueType="num">
                                          <p:cBhvr additive="base">
                                            <p:cTn id="84" dur="750" fill="hold"/>
                                            <p:tgtEl>
                                              <p:spTgt spid="54"/>
                                            </p:tgtEl>
                                            <p:attrNameLst>
                                              <p:attrName>ppt_x</p:attrName>
                                            </p:attrNameLst>
                                          </p:cBhvr>
                                          <p:tavLst>
                                            <p:tav tm="0">
                                              <p:val>
                                                <p:strVal val="#ppt_x"/>
                                              </p:val>
                                            </p:tav>
                                            <p:tav tm="100000">
                                              <p:val>
                                                <p:strVal val="#ppt_x"/>
                                              </p:val>
                                            </p:tav>
                                          </p:tavLst>
                                        </p:anim>
                                        <p:anim calcmode="lin" valueType="num">
                                          <p:cBhvr additive="base">
                                            <p:cTn id="85" dur="750" fill="hold"/>
                                            <p:tgtEl>
                                              <p:spTgt spid="54"/>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52"/>
                      </p:tgtEl>
                    </p:cond>
                  </p:nextCondLst>
                </p:seq>
                <p:seq concurrent="1" nextAc="seek">
                  <p:cTn id="86" restart="whenNotActive" fill="hold" evtFilter="cancelBubble" nodeType="interactiveSeq">
                    <p:stCondLst>
                      <p:cond evt="onClick" delay="0">
                        <p:tgtEl>
                          <p:spTgt spid="53"/>
                        </p:tgtEl>
                      </p:cond>
                    </p:stCondLst>
                    <p:endSync evt="end" delay="0">
                      <p:rtn val="all"/>
                    </p:endSync>
                    <p:childTnLst>
                      <p:par>
                        <p:cTn id="87" fill="hold">
                          <p:stCondLst>
                            <p:cond delay="0"/>
                          </p:stCondLst>
                          <p:childTnLst>
                            <p:par>
                              <p:cTn id="88" fill="hold">
                                <p:stCondLst>
                                  <p:cond delay="0"/>
                                </p:stCondLst>
                                <p:childTnLst>
                                  <p:par>
                                    <p:cTn id="89" presetID="1" presetClass="emph" presetSubtype="2" fill="hold" nodeType="withEffect">
                                      <p:stCondLst>
                                        <p:cond delay="0"/>
                                      </p:stCondLst>
                                      <p:childTnLst>
                                        <p:animClr clrSpc="rgb" dir="cw">
                                          <p:cBhvr>
                                            <p:cTn id="90" dur="500" fill="hold"/>
                                            <p:tgtEl>
                                              <p:spTgt spid="53"/>
                                            </p:tgtEl>
                                            <p:attrNameLst>
                                              <p:attrName>fillcolor</p:attrName>
                                            </p:attrNameLst>
                                          </p:cBhvr>
                                          <p:to>
                                            <a:srgbClr val="C00000"/>
                                          </p:to>
                                        </p:animClr>
                                        <p:set>
                                          <p:cBhvr>
                                            <p:cTn id="91" dur="500" fill="hold"/>
                                            <p:tgtEl>
                                              <p:spTgt spid="53"/>
                                            </p:tgtEl>
                                            <p:attrNameLst>
                                              <p:attrName>fill.type</p:attrName>
                                            </p:attrNameLst>
                                          </p:cBhvr>
                                          <p:to>
                                            <p:strVal val="solid"/>
                                          </p:to>
                                        </p:set>
                                        <p:set>
                                          <p:cBhvr>
                                            <p:cTn id="92" dur="500" fill="hold"/>
                                            <p:tgtEl>
                                              <p:spTgt spid="53"/>
                                            </p:tgtEl>
                                            <p:attrNameLst>
                                              <p:attrName>fill.on</p:attrName>
                                            </p:attrNameLst>
                                          </p:cBhvr>
                                          <p:to>
                                            <p:strVal val="true"/>
                                          </p:to>
                                        </p:set>
                                      </p:childTnLst>
                                    </p:cTn>
                                  </p:par>
                                  <p:par>
                                    <p:cTn id="93" presetID="2" presetClass="entr" presetSubtype="1" fill="hold" grpId="1" nodeType="withEffect">
                                      <p:stCondLst>
                                        <p:cond delay="0"/>
                                      </p:stCondLst>
                                      <p:childTnLst>
                                        <p:set>
                                          <p:cBhvr>
                                            <p:cTn id="94" dur="1" fill="hold">
                                              <p:stCondLst>
                                                <p:cond delay="0"/>
                                              </p:stCondLst>
                                            </p:cTn>
                                            <p:tgtEl>
                                              <p:spTgt spid="54"/>
                                            </p:tgtEl>
                                            <p:attrNameLst>
                                              <p:attrName>style.visibility</p:attrName>
                                            </p:attrNameLst>
                                          </p:cBhvr>
                                          <p:to>
                                            <p:strVal val="visible"/>
                                          </p:to>
                                        </p:set>
                                        <p:anim calcmode="lin" valueType="num">
                                          <p:cBhvr additive="base">
                                            <p:cTn id="95" dur="750" fill="hold"/>
                                            <p:tgtEl>
                                              <p:spTgt spid="54"/>
                                            </p:tgtEl>
                                            <p:attrNameLst>
                                              <p:attrName>ppt_x</p:attrName>
                                            </p:attrNameLst>
                                          </p:cBhvr>
                                          <p:tavLst>
                                            <p:tav tm="0">
                                              <p:val>
                                                <p:strVal val="#ppt_x"/>
                                              </p:val>
                                            </p:tav>
                                            <p:tav tm="100000">
                                              <p:val>
                                                <p:strVal val="#ppt_x"/>
                                              </p:val>
                                            </p:tav>
                                          </p:tavLst>
                                        </p:anim>
                                        <p:anim calcmode="lin" valueType="num">
                                          <p:cBhvr additive="base">
                                            <p:cTn id="96" dur="750" fill="hold"/>
                                            <p:tgtEl>
                                              <p:spTgt spid="54"/>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53"/>
                      </p:tgtEl>
                    </p:cond>
                  </p:nextCondLst>
                </p:seq>
                <p:seq concurrent="1" nextAc="seek">
                  <p:cTn id="97" restart="whenNotActive" fill="hold" evtFilter="cancelBubble" nodeType="interactiveSeq">
                    <p:stCondLst>
                      <p:cond evt="onClick" delay="0">
                        <p:tgtEl>
                          <p:spTgt spid="54"/>
                        </p:tgtEl>
                      </p:cond>
                    </p:stCondLst>
                    <p:endSync evt="end" delay="0">
                      <p:rtn val="all"/>
                    </p:endSync>
                    <p:childTnLst>
                      <p:par>
                        <p:cTn id="98" fill="hold">
                          <p:stCondLst>
                            <p:cond delay="0"/>
                          </p:stCondLst>
                          <p:childTnLst>
                            <p:par>
                              <p:cTn id="99" fill="hold">
                                <p:stCondLst>
                                  <p:cond delay="0"/>
                                </p:stCondLst>
                                <p:childTnLst>
                                  <p:par>
                                    <p:cTn id="100" presetID="1" presetClass="emph" presetSubtype="2" fill="hold" nodeType="withEffect">
                                      <p:stCondLst>
                                        <p:cond delay="0"/>
                                      </p:stCondLst>
                                      <p:childTnLst>
                                        <p:animClr clrSpc="rgb" dir="cw">
                                          <p:cBhvr>
                                            <p:cTn id="101" dur="750" fill="hold"/>
                                            <p:tgtEl>
                                              <p:spTgt spid="50"/>
                                            </p:tgtEl>
                                            <p:attrNameLst>
                                              <p:attrName>fillcolor</p:attrName>
                                            </p:attrNameLst>
                                          </p:cBhvr>
                                          <p:to>
                                            <a:srgbClr val="00B050"/>
                                          </p:to>
                                        </p:animClr>
                                        <p:set>
                                          <p:cBhvr>
                                            <p:cTn id="102" dur="750" fill="hold"/>
                                            <p:tgtEl>
                                              <p:spTgt spid="50"/>
                                            </p:tgtEl>
                                            <p:attrNameLst>
                                              <p:attrName>fill.type</p:attrName>
                                            </p:attrNameLst>
                                          </p:cBhvr>
                                          <p:to>
                                            <p:strVal val="solid"/>
                                          </p:to>
                                        </p:set>
                                        <p:set>
                                          <p:cBhvr>
                                            <p:cTn id="103" dur="750" fill="hold"/>
                                            <p:tgtEl>
                                              <p:spTgt spid="50"/>
                                            </p:tgtEl>
                                            <p:attrNameLst>
                                              <p:attrName>fill.on</p:attrName>
                                            </p:attrNameLst>
                                          </p:cBhvr>
                                          <p:to>
                                            <p:strVal val="true"/>
                                          </p:to>
                                        </p:set>
                                      </p:childTnLst>
                                    </p:cTn>
                                  </p:par>
                                </p:childTnLst>
                              </p:cTn>
                            </p:par>
                          </p:childTnLst>
                        </p:cTn>
                      </p:par>
                    </p:childTnLst>
                  </p:cTn>
                  <p:nextCondLst>
                    <p:cond evt="onClick" delay="0">
                      <p:tgtEl>
                        <p:spTgt spid="54"/>
                      </p:tgtEl>
                    </p:cond>
                  </p:nextCondLst>
                </p:seq>
                <p:seq concurrent="1" nextAc="seek">
                  <p:cTn id="104" restart="whenNotActive" fill="hold" evtFilter="cancelBubble" nodeType="interactiveSeq">
                    <p:stCondLst>
                      <p:cond evt="onClick" delay="0">
                        <p:tgtEl>
                          <p:spTgt spid="55"/>
                        </p:tgtEl>
                      </p:cond>
                    </p:stCondLst>
                    <p:endSync evt="end" delay="0">
                      <p:rtn val="all"/>
                    </p:endSync>
                    <p:childTnLst>
                      <p:par>
                        <p:cTn id="105" fill="hold">
                          <p:stCondLst>
                            <p:cond delay="0"/>
                          </p:stCondLst>
                          <p:childTnLst>
                            <p:par>
                              <p:cTn id="106" fill="hold">
                                <p:stCondLst>
                                  <p:cond delay="0"/>
                                </p:stCondLst>
                                <p:childTnLst>
                                  <p:par>
                                    <p:cTn id="107" presetID="2" presetClass="exit" presetSubtype="4" fill="hold" grpId="1" nodeType="clickEffect">
                                      <p:stCondLst>
                                        <p:cond delay="0"/>
                                      </p:stCondLst>
                                      <p:childTnLst>
                                        <p:anim calcmode="lin" valueType="num">
                                          <p:cBhvr additive="base">
                                            <p:cTn id="108" dur="500"/>
                                            <p:tgtEl>
                                              <p:spTgt spid="53"/>
                                            </p:tgtEl>
                                            <p:attrNameLst>
                                              <p:attrName>ppt_x</p:attrName>
                                            </p:attrNameLst>
                                          </p:cBhvr>
                                          <p:tavLst>
                                            <p:tav tm="0">
                                              <p:val>
                                                <p:strVal val="ppt_x"/>
                                              </p:val>
                                            </p:tav>
                                            <p:tav tm="100000">
                                              <p:val>
                                                <p:strVal val="ppt_x"/>
                                              </p:val>
                                            </p:tav>
                                          </p:tavLst>
                                        </p:anim>
                                        <p:anim calcmode="lin" valueType="num">
                                          <p:cBhvr additive="base">
                                            <p:cTn id="109" dur="500"/>
                                            <p:tgtEl>
                                              <p:spTgt spid="53"/>
                                            </p:tgtEl>
                                            <p:attrNameLst>
                                              <p:attrName>ppt_y</p:attrName>
                                            </p:attrNameLst>
                                          </p:cBhvr>
                                          <p:tavLst>
                                            <p:tav tm="0">
                                              <p:val>
                                                <p:strVal val="ppt_y"/>
                                              </p:val>
                                            </p:tav>
                                            <p:tav tm="100000">
                                              <p:val>
                                                <p:strVal val="1+ppt_h/2"/>
                                              </p:val>
                                            </p:tav>
                                          </p:tavLst>
                                        </p:anim>
                                        <p:set>
                                          <p:cBhvr>
                                            <p:cTn id="110" dur="1" fill="hold">
                                              <p:stCondLst>
                                                <p:cond delay="499"/>
                                              </p:stCondLst>
                                            </p:cTn>
                                            <p:tgtEl>
                                              <p:spTgt spid="53"/>
                                            </p:tgtEl>
                                            <p:attrNameLst>
                                              <p:attrName>style.visibility</p:attrName>
                                            </p:attrNameLst>
                                          </p:cBhvr>
                                          <p:to>
                                            <p:strVal val="hidden"/>
                                          </p:to>
                                        </p:set>
                                      </p:childTnLst>
                                    </p:cTn>
                                  </p:par>
                                  <p:par>
                                    <p:cTn id="111" presetID="2" presetClass="exit" presetSubtype="4" fill="hold" grpId="1" nodeType="withEffect">
                                      <p:stCondLst>
                                        <p:cond delay="0"/>
                                      </p:stCondLst>
                                      <p:childTnLst>
                                        <p:anim calcmode="lin" valueType="num">
                                          <p:cBhvr additive="base">
                                            <p:cTn id="112" dur="500"/>
                                            <p:tgtEl>
                                              <p:spTgt spid="52"/>
                                            </p:tgtEl>
                                            <p:attrNameLst>
                                              <p:attrName>ppt_x</p:attrName>
                                            </p:attrNameLst>
                                          </p:cBhvr>
                                          <p:tavLst>
                                            <p:tav tm="0">
                                              <p:val>
                                                <p:strVal val="ppt_x"/>
                                              </p:val>
                                            </p:tav>
                                            <p:tav tm="100000">
                                              <p:val>
                                                <p:strVal val="ppt_x"/>
                                              </p:val>
                                            </p:tav>
                                          </p:tavLst>
                                        </p:anim>
                                        <p:anim calcmode="lin" valueType="num">
                                          <p:cBhvr additive="base">
                                            <p:cTn id="113" dur="500"/>
                                            <p:tgtEl>
                                              <p:spTgt spid="52"/>
                                            </p:tgtEl>
                                            <p:attrNameLst>
                                              <p:attrName>ppt_y</p:attrName>
                                            </p:attrNameLst>
                                          </p:cBhvr>
                                          <p:tavLst>
                                            <p:tav tm="0">
                                              <p:val>
                                                <p:strVal val="ppt_y"/>
                                              </p:val>
                                            </p:tav>
                                            <p:tav tm="100000">
                                              <p:val>
                                                <p:strVal val="1+ppt_h/2"/>
                                              </p:val>
                                            </p:tav>
                                          </p:tavLst>
                                        </p:anim>
                                        <p:set>
                                          <p:cBhvr>
                                            <p:cTn id="114" dur="1" fill="hold">
                                              <p:stCondLst>
                                                <p:cond delay="499"/>
                                              </p:stCondLst>
                                            </p:cTn>
                                            <p:tgtEl>
                                              <p:spTgt spid="52"/>
                                            </p:tgtEl>
                                            <p:attrNameLst>
                                              <p:attrName>style.visibility</p:attrName>
                                            </p:attrNameLst>
                                          </p:cBhvr>
                                          <p:to>
                                            <p:strVal val="hidden"/>
                                          </p:to>
                                        </p:set>
                                      </p:childTnLst>
                                    </p:cTn>
                                  </p:par>
                                </p:childTnLst>
                              </p:cTn>
                            </p:par>
                          </p:childTnLst>
                        </p:cTn>
                      </p:par>
                    </p:childTnLst>
                  </p:cTn>
                  <p:nextCondLst>
                    <p:cond evt="onClick" delay="0">
                      <p:tgtEl>
                        <p:spTgt spid="55"/>
                      </p:tgtEl>
                    </p:cond>
                  </p:nextCondLst>
                </p:seq>
                <p:seq concurrent="1" nextAc="seek">
                  <p:cTn id="115" restart="whenNotActive" fill="hold" evtFilter="cancelBubble" nodeType="interactiveSeq">
                    <p:stCondLst>
                      <p:cond evt="onClick" delay="0">
                        <p:tgtEl>
                          <p:spTgt spid="56"/>
                        </p:tgtEl>
                      </p:cond>
                    </p:stCondLst>
                    <p:endSync evt="end" delay="0">
                      <p:rtn val="all"/>
                    </p:endSync>
                    <p:childTnLst>
                      <p:par>
                        <p:cTn id="116" fill="hold">
                          <p:stCondLst>
                            <p:cond delay="0"/>
                          </p:stCondLst>
                          <p:childTnLst>
                            <p:par>
                              <p:cTn id="117" fill="hold">
                                <p:stCondLst>
                                  <p:cond delay="0"/>
                                </p:stCondLst>
                                <p:childTnLst>
                                  <p:par>
                                    <p:cTn id="118" presetID="22" presetClass="exit" presetSubtype="2" fill="hold" grpId="0" nodeType="clickEffect">
                                      <p:stCondLst>
                                        <p:cond delay="0"/>
                                      </p:stCondLst>
                                      <p:childTnLst>
                                        <p:animEffect transition="out" filter="wipe(right)">
                                          <p:cBhvr>
                                            <p:cTn id="119" dur="30000"/>
                                            <p:tgtEl>
                                              <p:spTgt spid="57"/>
                                            </p:tgtEl>
                                          </p:cBhvr>
                                        </p:animEffect>
                                        <p:set>
                                          <p:cBhvr>
                                            <p:cTn id="120" dur="1" fill="hold">
                                              <p:stCondLst>
                                                <p:cond delay="29999"/>
                                              </p:stCondLst>
                                            </p:cTn>
                                            <p:tgtEl>
                                              <p:spTgt spid="57"/>
                                            </p:tgtEl>
                                            <p:attrNameLst>
                                              <p:attrName>style.visibility</p:attrName>
                                            </p:attrNameLst>
                                          </p:cBhvr>
                                          <p:to>
                                            <p:strVal val="hidden"/>
                                          </p:to>
                                        </p:set>
                                      </p:childTnLst>
                                    </p:cTn>
                                  </p:par>
                                </p:childTnLst>
                              </p:cTn>
                            </p:par>
                          </p:childTnLst>
                        </p:cTn>
                      </p:par>
                    </p:childTnLst>
                  </p:cTn>
                  <p:nextCondLst>
                    <p:cond evt="onClick" delay="0">
                      <p:tgtEl>
                        <p:spTgt spid="56"/>
                      </p:tgtEl>
                    </p:cond>
                  </p:nextCondLst>
                </p:seq>
                <p:seq concurrent="1" nextAc="seek">
                  <p:cTn id="121" restart="whenNotActive" fill="hold" evtFilter="cancelBubble" nodeType="interactiveSeq">
                    <p:stCondLst>
                      <p:cond evt="onClick" delay="0">
                        <p:tgtEl>
                          <p:spTgt spid="58"/>
                        </p:tgtEl>
                      </p:cond>
                    </p:stCondLst>
                    <p:endSync evt="end" delay="0">
                      <p:rtn val="all"/>
                    </p:endSync>
                    <p:childTnLst>
                      <p:par>
                        <p:cTn id="122" fill="hold">
                          <p:stCondLst>
                            <p:cond delay="0"/>
                          </p:stCondLst>
                          <p:childTnLst>
                            <p:par>
                              <p:cTn id="123" fill="hold">
                                <p:stCondLst>
                                  <p:cond delay="0"/>
                                </p:stCondLst>
                                <p:childTnLst>
                                  <p:par>
                                    <p:cTn id="124" presetID="2" presetClass="entr" presetSubtype="8" fill="hold" grpId="0" nodeType="clickEffect">
                                      <p:stCondLst>
                                        <p:cond delay="0"/>
                                      </p:stCondLst>
                                      <p:childTnLst>
                                        <p:set>
                                          <p:cBhvr>
                                            <p:cTn id="125" dur="1" fill="hold">
                                              <p:stCondLst>
                                                <p:cond delay="0"/>
                                              </p:stCondLst>
                                            </p:cTn>
                                            <p:tgtEl>
                                              <p:spTgt spid="59"/>
                                            </p:tgtEl>
                                            <p:attrNameLst>
                                              <p:attrName>style.visibility</p:attrName>
                                            </p:attrNameLst>
                                          </p:cBhvr>
                                          <p:to>
                                            <p:strVal val="visible"/>
                                          </p:to>
                                        </p:set>
                                        <p:anim calcmode="lin" valueType="num">
                                          <p:cBhvr additive="base">
                                            <p:cTn id="126" dur="500" fill="hold"/>
                                            <p:tgtEl>
                                              <p:spTgt spid="59"/>
                                            </p:tgtEl>
                                            <p:attrNameLst>
                                              <p:attrName>ppt_x</p:attrName>
                                            </p:attrNameLst>
                                          </p:cBhvr>
                                          <p:tavLst>
                                            <p:tav tm="0">
                                              <p:val>
                                                <p:strVal val="0-#ppt_w/2"/>
                                              </p:val>
                                            </p:tav>
                                            <p:tav tm="100000">
                                              <p:val>
                                                <p:strVal val="#ppt_x"/>
                                              </p:val>
                                            </p:tav>
                                          </p:tavLst>
                                        </p:anim>
                                        <p:anim calcmode="lin" valueType="num">
                                          <p:cBhvr additive="base">
                                            <p:cTn id="127"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58"/>
                      </p:tgtEl>
                    </p:cond>
                  </p:nextCondLst>
                </p:seq>
              </p:childTnLst>
            </p:cTn>
          </p:par>
        </p:tnLst>
        <p:bldLst>
          <p:bldP spid="46" grpId="0" animBg="1"/>
          <p:bldP spid="46" grpId="1" animBg="1"/>
          <p:bldP spid="49" grpId="0" animBg="1"/>
          <p:bldP spid="50" grpId="0" animBg="1"/>
          <p:bldP spid="51" grpId="0" animBg="1"/>
          <p:bldP spid="52" grpId="0" animBg="1"/>
          <p:bldP spid="52" grpId="1" animBg="1"/>
          <p:bldP spid="53" grpId="0" animBg="1"/>
          <p:bldP spid="53" grpId="1" animBg="1"/>
          <p:bldP spid="54" grpId="0" animBg="1"/>
          <p:bldP spid="54" grpId="1" animBg="1"/>
          <p:bldP spid="55" grpId="0" animBg="1"/>
          <p:bldP spid="56" grpId="0" animBg="1"/>
          <p:bldP spid="57" grpId="0" animBg="1"/>
          <p:bldP spid="58" grpId="0" animBg="1"/>
          <p:bldGraphic spid="59" grpId="0">
            <p:bldAsOne/>
          </p:bldGraphic>
          <p:bldP spid="60" grpId="0" animBg="1"/>
          <p:bldP spid="60" grpId="1" animBg="1"/>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46"/>
          <p:cNvSpPr txBox="1">
            <a:spLocks noGrp="1"/>
          </p:cNvSpPr>
          <p:nvPr>
            <p:ph type="title"/>
          </p:nvPr>
        </p:nvSpPr>
        <p:spPr>
          <a:xfrm>
            <a:off x="5267250" y="1818150"/>
            <a:ext cx="6143700" cy="1297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Thank you!</a:t>
            </a:r>
            <a:endParaRPr/>
          </a:p>
        </p:txBody>
      </p:sp>
      <p:sp>
        <p:nvSpPr>
          <p:cNvPr id="932" name="Google Shape;932;p46"/>
          <p:cNvSpPr txBox="1">
            <a:spLocks noGrp="1"/>
          </p:cNvSpPr>
          <p:nvPr>
            <p:ph type="subTitle" idx="1"/>
          </p:nvPr>
        </p:nvSpPr>
        <p:spPr>
          <a:xfrm>
            <a:off x="5267248" y="3228122"/>
            <a:ext cx="6143700" cy="5307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
              <a:t>Do you have any questions?</a:t>
            </a:r>
            <a:endParaRPr/>
          </a:p>
        </p:txBody>
      </p:sp>
      <p:sp>
        <p:nvSpPr>
          <p:cNvPr id="933" name="Google Shape;933;p46"/>
          <p:cNvSpPr txBox="1">
            <a:spLocks noGrp="1"/>
          </p:cNvSpPr>
          <p:nvPr>
            <p:ph type="body" idx="2"/>
          </p:nvPr>
        </p:nvSpPr>
        <p:spPr>
          <a:xfrm>
            <a:off x="5267260" y="3742051"/>
            <a:ext cx="6143700" cy="12978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
              <a:t>hello@mail.com</a:t>
            </a:r>
            <a:endParaRPr/>
          </a:p>
          <a:p>
            <a:pPr marL="0" lvl="0" indent="0" algn="l" rtl="0">
              <a:spcBef>
                <a:spcPts val="0"/>
              </a:spcBef>
              <a:spcAft>
                <a:spcPts val="0"/>
              </a:spcAft>
              <a:buNone/>
            </a:pPr>
            <a:r>
              <a:rPr lang="en"/>
              <a:t>555-111-222</a:t>
            </a:r>
            <a:endParaRPr/>
          </a:p>
          <a:p>
            <a:pPr marL="0" lvl="0" indent="0" algn="l" rtl="0">
              <a:spcBef>
                <a:spcPts val="0"/>
              </a:spcBef>
              <a:spcAft>
                <a:spcPts val="0"/>
              </a:spcAft>
              <a:buNone/>
            </a:pPr>
            <a:r>
              <a:rPr lang="en"/>
              <a:t>mydomain.com</a:t>
            </a:r>
            <a:endParaRPr/>
          </a:p>
        </p:txBody>
      </p:sp>
      <p:sp>
        <p:nvSpPr>
          <p:cNvPr id="934" name="Google Shape;934;p46"/>
          <p:cNvSpPr/>
          <p:nvPr/>
        </p:nvSpPr>
        <p:spPr>
          <a:xfrm>
            <a:off x="10923928" y="6170890"/>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35" name="Google Shape;935;p46"/>
          <p:cNvGrpSpPr/>
          <p:nvPr/>
        </p:nvGrpSpPr>
        <p:grpSpPr>
          <a:xfrm>
            <a:off x="11457030" y="6161239"/>
            <a:ext cx="411849" cy="411917"/>
            <a:chOff x="5162200" y="4097750"/>
            <a:chExt cx="338385" cy="338414"/>
          </a:xfrm>
        </p:grpSpPr>
        <p:sp>
          <p:nvSpPr>
            <p:cNvPr id="936" name="Google Shape;936;p46"/>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46"/>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46"/>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39" name="Google Shape;939;p46"/>
          <p:cNvSpPr/>
          <p:nvPr/>
        </p:nvSpPr>
        <p:spPr>
          <a:xfrm>
            <a:off x="10191038" y="6212273"/>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 name="Picture 2" descr="Play 'Who wants to be a Millionaire?' Slot at Ninja Casino!">
            <a:extLst>
              <a:ext uri="{FF2B5EF4-FFF2-40B4-BE49-F238E27FC236}">
                <a16:creationId xmlns:a16="http://schemas.microsoft.com/office/drawing/2014/main" id="{9AEC7645-EE52-4C15-8256-B775C64564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Who Wants To Be a Millionaire? UK 2018 logo remake by ZackthetimelordRBLX  on DeviantArt">
            <a:extLst>
              <a:ext uri="{FF2B5EF4-FFF2-40B4-BE49-F238E27FC236}">
                <a16:creationId xmlns:a16="http://schemas.microsoft.com/office/drawing/2014/main" id="{C831AA36-8D58-46D3-8C73-346DD40083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0864" y="536198"/>
            <a:ext cx="2410272" cy="2410272"/>
          </a:xfrm>
          <a:prstGeom prst="rect">
            <a:avLst/>
          </a:prstGeom>
          <a:noFill/>
          <a:effectLst>
            <a:outerShdw blurRad="63500" sx="102000" sy="102000" algn="ctr" rotWithShape="0">
              <a:prstClr val="black">
                <a:alpha val="40000"/>
              </a:prstClr>
            </a:outerShdw>
          </a:effectLst>
          <a:scene3d>
            <a:camera prst="perspectiveAbove"/>
            <a:lightRig rig="threePt" dir="t"/>
          </a:scene3d>
          <a:sp3d>
            <a:bevelT/>
          </a:sp3d>
          <a:extLst>
            <a:ext uri="{909E8E84-426E-40DD-AFC4-6F175D3DCCD1}">
              <a14:hiddenFill xmlns:a14="http://schemas.microsoft.com/office/drawing/2010/main">
                <a:solidFill>
                  <a:srgbClr val="FFFFFF"/>
                </a:solidFill>
              </a14:hiddenFill>
            </a:ext>
          </a:extLst>
        </p:spPr>
      </p:pic>
      <p:sp>
        <p:nvSpPr>
          <p:cNvPr id="27" name="Q">
            <a:extLst>
              <a:ext uri="{FF2B5EF4-FFF2-40B4-BE49-F238E27FC236}">
                <a16:creationId xmlns:a16="http://schemas.microsoft.com/office/drawing/2014/main" id="{ECF55A57-9E23-45BD-91DB-FAA1DCFCF224}"/>
              </a:ext>
            </a:extLst>
          </p:cNvPr>
          <p:cNvSpPr/>
          <p:nvPr/>
        </p:nvSpPr>
        <p:spPr>
          <a:xfrm>
            <a:off x="1238865" y="3498186"/>
            <a:ext cx="9714271" cy="1091381"/>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ru-RU" sz="2400" dirty="0" smtClean="0"/>
              <a:t>В каких годах</a:t>
            </a:r>
            <a:r>
              <a:rPr lang="ru-RU" sz="2400" dirty="0" smtClean="0"/>
              <a:t> впервые был создан список шаблонов проектирования</a:t>
            </a:r>
            <a:endParaRPr lang="en-IN" sz="2400" dirty="0">
              <a:latin typeface="Copperplate Gothic Bold" panose="020E0705020206020404" pitchFamily="34" charset="0"/>
            </a:endParaRPr>
          </a:p>
        </p:txBody>
      </p:sp>
      <p:sp>
        <p:nvSpPr>
          <p:cNvPr id="28" name="NEXT">
            <a:hlinkClick r:id="" action="ppaction://hlinkshowjump?jump=nextslide"/>
            <a:extLst>
              <a:ext uri="{FF2B5EF4-FFF2-40B4-BE49-F238E27FC236}">
                <a16:creationId xmlns:a16="http://schemas.microsoft.com/office/drawing/2014/main" id="{003FFDCC-BF80-4614-AB95-5AF0DED6AB6C}"/>
              </a:ext>
            </a:extLst>
          </p:cNvPr>
          <p:cNvSpPr/>
          <p:nvPr/>
        </p:nvSpPr>
        <p:spPr>
          <a:xfrm>
            <a:off x="10465904" y="654433"/>
            <a:ext cx="1530626" cy="64604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Nexa Bold" panose="02000000000000000000" pitchFamily="50" charset="0"/>
              </a:rPr>
              <a:t>NEXT</a:t>
            </a:r>
            <a:endParaRPr lang="en-IN" sz="2800" dirty="0">
              <a:latin typeface="Nexa Bold" panose="02000000000000000000" pitchFamily="50" charset="0"/>
            </a:endParaRPr>
          </a:p>
        </p:txBody>
      </p:sp>
      <p:sp>
        <p:nvSpPr>
          <p:cNvPr id="29" name="A1">
            <a:hlinkClick r:id="" action="ppaction://noaction">
              <a:snd r:embed="rId5" name="correct.wav"/>
            </a:hlinkClick>
            <a:extLst>
              <a:ext uri="{FF2B5EF4-FFF2-40B4-BE49-F238E27FC236}">
                <a16:creationId xmlns:a16="http://schemas.microsoft.com/office/drawing/2014/main" id="{53AF3B6C-5128-43DD-818C-C1313CFACBCB}"/>
              </a:ext>
            </a:extLst>
          </p:cNvPr>
          <p:cNvSpPr/>
          <p:nvPr/>
        </p:nvSpPr>
        <p:spPr>
          <a:xfrm>
            <a:off x="6216105" y="4842182"/>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dirty="0" smtClean="0">
                <a:latin typeface="Copperplate Gothic Bold" panose="020E0705020206020404" pitchFamily="34" charset="0"/>
              </a:rPr>
              <a:t>1970-Х</a:t>
            </a:r>
            <a:endParaRPr lang="en-IN" dirty="0">
              <a:latin typeface="Copperplate Gothic Bold" panose="020E0705020206020404" pitchFamily="34" charset="0"/>
            </a:endParaRPr>
          </a:p>
        </p:txBody>
      </p:sp>
      <p:sp>
        <p:nvSpPr>
          <p:cNvPr id="30" name="A2">
            <a:hlinkClick r:id="" action="ppaction://noaction">
              <a:snd r:embed="rId6" name="wrong.wav"/>
            </a:hlinkClick>
            <a:extLst>
              <a:ext uri="{FF2B5EF4-FFF2-40B4-BE49-F238E27FC236}">
                <a16:creationId xmlns:a16="http://schemas.microsoft.com/office/drawing/2014/main" id="{AC361FC9-8804-45CA-83BB-509926F65ABC}"/>
              </a:ext>
            </a:extLst>
          </p:cNvPr>
          <p:cNvSpPr/>
          <p:nvPr/>
        </p:nvSpPr>
        <p:spPr>
          <a:xfrm>
            <a:off x="1262017" y="4842182"/>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dirty="0" smtClean="0">
                <a:latin typeface="Copperplate Gothic Bold" panose="020E0705020206020404" pitchFamily="34" charset="0"/>
              </a:rPr>
              <a:t>1960-Х</a:t>
            </a:r>
            <a:endParaRPr lang="en-IN" dirty="0">
              <a:latin typeface="Copperplate Gothic Bold" panose="020E0705020206020404" pitchFamily="34" charset="0"/>
            </a:endParaRPr>
          </a:p>
        </p:txBody>
      </p:sp>
      <p:sp>
        <p:nvSpPr>
          <p:cNvPr id="31" name="A3">
            <a:hlinkClick r:id="" action="ppaction://noaction">
              <a:snd r:embed="rId6" name="wrong.wav"/>
            </a:hlinkClick>
            <a:extLst>
              <a:ext uri="{FF2B5EF4-FFF2-40B4-BE49-F238E27FC236}">
                <a16:creationId xmlns:a16="http://schemas.microsoft.com/office/drawing/2014/main" id="{B21ADCEE-DF72-4EF5-AFDC-413CB87FAB91}"/>
              </a:ext>
            </a:extLst>
          </p:cNvPr>
          <p:cNvSpPr/>
          <p:nvPr/>
        </p:nvSpPr>
        <p:spPr>
          <a:xfrm>
            <a:off x="1238865" y="5645146"/>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dirty="0" smtClean="0">
                <a:latin typeface="Copperplate Gothic Bold" panose="020E0705020206020404" pitchFamily="34" charset="0"/>
              </a:rPr>
              <a:t>2010-Х</a:t>
            </a:r>
            <a:endParaRPr lang="en-IN" dirty="0">
              <a:latin typeface="Copperplate Gothic Bold" panose="020E0705020206020404" pitchFamily="34" charset="0"/>
            </a:endParaRPr>
          </a:p>
        </p:txBody>
      </p:sp>
      <p:sp>
        <p:nvSpPr>
          <p:cNvPr id="32" name="A4">
            <a:hlinkClick r:id="" action="ppaction://noaction">
              <a:snd r:embed="rId6" name="wrong.wav"/>
            </a:hlinkClick>
            <a:extLst>
              <a:ext uri="{FF2B5EF4-FFF2-40B4-BE49-F238E27FC236}">
                <a16:creationId xmlns:a16="http://schemas.microsoft.com/office/drawing/2014/main" id="{8A5938D8-B885-4AC6-B5FB-D2E612352679}"/>
              </a:ext>
            </a:extLst>
          </p:cNvPr>
          <p:cNvSpPr/>
          <p:nvPr/>
        </p:nvSpPr>
        <p:spPr>
          <a:xfrm>
            <a:off x="6216105" y="5645146"/>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dirty="0" smtClean="0">
                <a:latin typeface="Copperplate Gothic Bold" panose="020E0705020206020404" pitchFamily="34" charset="0"/>
              </a:rPr>
              <a:t>1980-Х</a:t>
            </a:r>
            <a:endParaRPr lang="en-IN" dirty="0">
              <a:latin typeface="Copperplate Gothic Bold" panose="020E0705020206020404" pitchFamily="34" charset="0"/>
            </a:endParaRPr>
          </a:p>
        </p:txBody>
      </p:sp>
      <p:sp>
        <p:nvSpPr>
          <p:cNvPr id="33" name="ANSWER">
            <a:extLst>
              <a:ext uri="{FF2B5EF4-FFF2-40B4-BE49-F238E27FC236}">
                <a16:creationId xmlns:a16="http://schemas.microsoft.com/office/drawing/2014/main" id="{FD0A0B8A-D0DA-49A1-B98F-50FC483FE23B}"/>
              </a:ext>
            </a:extLst>
          </p:cNvPr>
          <p:cNvSpPr/>
          <p:nvPr/>
        </p:nvSpPr>
        <p:spPr>
          <a:xfrm>
            <a:off x="10469389" y="170324"/>
            <a:ext cx="1530626" cy="36587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Nexa Bold" panose="02000000000000000000" pitchFamily="50" charset="0"/>
              </a:rPr>
              <a:t>ANSWER</a:t>
            </a:r>
            <a:endParaRPr lang="en-IN" sz="1600" dirty="0">
              <a:latin typeface="Nexa Bold" panose="02000000000000000000" pitchFamily="50" charset="0"/>
            </a:endParaRPr>
          </a:p>
        </p:txBody>
      </p:sp>
      <p:sp>
        <p:nvSpPr>
          <p:cNvPr id="34" name="LL5050">
            <a:hlinkClick r:id="" action="ppaction://macro?name=LifeLine"/>
            <a:extLst>
              <a:ext uri="{FF2B5EF4-FFF2-40B4-BE49-F238E27FC236}">
                <a16:creationId xmlns:a16="http://schemas.microsoft.com/office/drawing/2014/main" id="{EF29F20B-FDD2-4FE5-9307-84F44EFF31FD}"/>
              </a:ext>
            </a:extLst>
          </p:cNvPr>
          <p:cNvSpPr/>
          <p:nvPr/>
        </p:nvSpPr>
        <p:spPr>
          <a:xfrm>
            <a:off x="215137" y="197870"/>
            <a:ext cx="1046880" cy="676655"/>
          </a:xfrm>
          <a:prstGeom prst="ellipse">
            <a:avLst/>
          </a:prstGeom>
          <a:solidFill>
            <a:srgbClr val="FFC000"/>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50:50</a:t>
            </a:r>
            <a:endParaRPr lang="en-IN" b="1" dirty="0">
              <a:solidFill>
                <a:schemeClr val="tx1"/>
              </a:solidFill>
            </a:endParaRPr>
          </a:p>
        </p:txBody>
      </p:sp>
      <p:sp>
        <p:nvSpPr>
          <p:cNvPr id="35" name="LLCall">
            <a:hlinkClick r:id="" action="ppaction://macro?name=LifeLine"/>
            <a:extLst>
              <a:ext uri="{FF2B5EF4-FFF2-40B4-BE49-F238E27FC236}">
                <a16:creationId xmlns:a16="http://schemas.microsoft.com/office/drawing/2014/main" id="{0DBDDC34-0C06-48E5-8457-49E28123CB50}"/>
              </a:ext>
            </a:extLst>
          </p:cNvPr>
          <p:cNvSpPr/>
          <p:nvPr/>
        </p:nvSpPr>
        <p:spPr>
          <a:xfrm>
            <a:off x="1477153" y="197870"/>
            <a:ext cx="1262017" cy="676655"/>
          </a:xfrm>
          <a:prstGeom prst="ellipse">
            <a:avLst/>
          </a:prstGeom>
          <a:solidFill>
            <a:srgbClr val="FFC000"/>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smtClean="0">
                <a:solidFill>
                  <a:schemeClr val="tx1"/>
                </a:solidFill>
              </a:rPr>
              <a:t>Звонок</a:t>
            </a:r>
            <a:endParaRPr lang="en-IN" b="1" dirty="0">
              <a:solidFill>
                <a:schemeClr val="tx1"/>
              </a:solidFill>
            </a:endParaRPr>
          </a:p>
        </p:txBody>
      </p:sp>
      <p:sp>
        <p:nvSpPr>
          <p:cNvPr id="36" name="LLCall30Seconds">
            <a:extLst>
              <a:ext uri="{FF2B5EF4-FFF2-40B4-BE49-F238E27FC236}">
                <a16:creationId xmlns:a16="http://schemas.microsoft.com/office/drawing/2014/main" id="{CFED4F59-51BC-470D-A37C-634588088DD2}"/>
              </a:ext>
            </a:extLst>
          </p:cNvPr>
          <p:cNvSpPr/>
          <p:nvPr/>
        </p:nvSpPr>
        <p:spPr>
          <a:xfrm>
            <a:off x="1262017" y="3159859"/>
            <a:ext cx="9667967" cy="16855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LLAud">
            <a:hlinkClick r:id="" action="ppaction://macro?name=LifeLine"/>
            <a:extLst>
              <a:ext uri="{FF2B5EF4-FFF2-40B4-BE49-F238E27FC236}">
                <a16:creationId xmlns:a16="http://schemas.microsoft.com/office/drawing/2014/main" id="{82F06D0F-50BC-4B4D-A034-FB10EDB5E2AC}"/>
              </a:ext>
            </a:extLst>
          </p:cNvPr>
          <p:cNvSpPr/>
          <p:nvPr/>
        </p:nvSpPr>
        <p:spPr>
          <a:xfrm>
            <a:off x="2937106" y="229057"/>
            <a:ext cx="1352090" cy="676655"/>
          </a:xfrm>
          <a:prstGeom prst="ellipse">
            <a:avLst/>
          </a:prstGeom>
          <a:solidFill>
            <a:srgbClr val="FFC000"/>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100" b="1" dirty="0" smtClean="0">
                <a:solidFill>
                  <a:schemeClr val="tx1"/>
                </a:solidFill>
              </a:rPr>
              <a:t>Помощь зала</a:t>
            </a:r>
            <a:endParaRPr lang="en-IN" sz="1100" b="1" dirty="0">
              <a:solidFill>
                <a:schemeClr val="tx1"/>
              </a:solidFill>
            </a:endParaRPr>
          </a:p>
        </p:txBody>
      </p:sp>
      <p:graphicFrame>
        <p:nvGraphicFramePr>
          <p:cNvPr id="38" name="Chart 15">
            <a:extLst>
              <a:ext uri="{FF2B5EF4-FFF2-40B4-BE49-F238E27FC236}">
                <a16:creationId xmlns:a16="http://schemas.microsoft.com/office/drawing/2014/main" id="{F2F7BE04-161A-41C4-B63C-02E279868B6B}"/>
              </a:ext>
            </a:extLst>
          </p:cNvPr>
          <p:cNvGraphicFramePr/>
          <p:nvPr>
            <p:extLst>
              <p:ext uri="{D42A27DB-BD31-4B8C-83A1-F6EECF244321}">
                <p14:modId xmlns:p14="http://schemas.microsoft.com/office/powerpoint/2010/main" val="2753131155"/>
              </p:ext>
            </p:extLst>
          </p:nvPr>
        </p:nvGraphicFramePr>
        <p:xfrm>
          <a:off x="1138750" y="1134768"/>
          <a:ext cx="2916872" cy="1939023"/>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2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62000">
                                          <p:cBhvr additive="base">
                                            <p:cTn id="7" dur="2250" fill="hold"/>
                                            <p:tgtEl>
                                              <p:spTgt spid="29"/>
                                            </p:tgtEl>
                                            <p:attrNameLst>
                                              <p:attrName>ppt_x</p:attrName>
                                            </p:attrNameLst>
                                          </p:cBhvr>
                                          <p:tavLst>
                                            <p:tav tm="0">
                                              <p:val>
                                                <p:strVal val="#ppt_x"/>
                                              </p:val>
                                            </p:tav>
                                            <p:tav tm="100000">
                                              <p:val>
                                                <p:strVal val="#ppt_x"/>
                                              </p:val>
                                            </p:tav>
                                          </p:tavLst>
                                        </p:anim>
                                        <p:anim calcmode="lin" valueType="num" p14:bounceEnd="62000">
                                          <p:cBhvr additive="base">
                                            <p:cTn id="8" dur="225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62000">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14:bounceEnd="62000">
                                          <p:cBhvr additive="base">
                                            <p:cTn id="11" dur="2250" fill="hold"/>
                                            <p:tgtEl>
                                              <p:spTgt spid="30"/>
                                            </p:tgtEl>
                                            <p:attrNameLst>
                                              <p:attrName>ppt_x</p:attrName>
                                            </p:attrNameLst>
                                          </p:cBhvr>
                                          <p:tavLst>
                                            <p:tav tm="0">
                                              <p:val>
                                                <p:strVal val="#ppt_x"/>
                                              </p:val>
                                            </p:tav>
                                            <p:tav tm="100000">
                                              <p:val>
                                                <p:strVal val="#ppt_x"/>
                                              </p:val>
                                            </p:tav>
                                          </p:tavLst>
                                        </p:anim>
                                        <p:anim calcmode="lin" valueType="num" p14:bounceEnd="62000">
                                          <p:cBhvr additive="base">
                                            <p:cTn id="12" dur="225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62000">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14:bounceEnd="62000">
                                          <p:cBhvr additive="base">
                                            <p:cTn id="15" dur="2250" fill="hold"/>
                                            <p:tgtEl>
                                              <p:spTgt spid="31"/>
                                            </p:tgtEl>
                                            <p:attrNameLst>
                                              <p:attrName>ppt_x</p:attrName>
                                            </p:attrNameLst>
                                          </p:cBhvr>
                                          <p:tavLst>
                                            <p:tav tm="0">
                                              <p:val>
                                                <p:strVal val="#ppt_x"/>
                                              </p:val>
                                            </p:tav>
                                            <p:tav tm="100000">
                                              <p:val>
                                                <p:strVal val="#ppt_x"/>
                                              </p:val>
                                            </p:tav>
                                          </p:tavLst>
                                        </p:anim>
                                        <p:anim calcmode="lin" valueType="num" p14:bounceEnd="62000">
                                          <p:cBhvr additive="base">
                                            <p:cTn id="16" dur="225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62000">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14:bounceEnd="62000">
                                          <p:cBhvr additive="base">
                                            <p:cTn id="19" dur="2250" fill="hold"/>
                                            <p:tgtEl>
                                              <p:spTgt spid="32"/>
                                            </p:tgtEl>
                                            <p:attrNameLst>
                                              <p:attrName>ppt_x</p:attrName>
                                            </p:attrNameLst>
                                          </p:cBhvr>
                                          <p:tavLst>
                                            <p:tav tm="0">
                                              <p:val>
                                                <p:strVal val="#ppt_x"/>
                                              </p:val>
                                            </p:tav>
                                            <p:tav tm="100000">
                                              <p:val>
                                                <p:strVal val="#ppt_x"/>
                                              </p:val>
                                            </p:tav>
                                          </p:tavLst>
                                        </p:anim>
                                        <p:anim calcmode="lin" valueType="num" p14:bounceEnd="62000">
                                          <p:cBhvr additive="base">
                                            <p:cTn id="20" dur="225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62000">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14:bounceEnd="62000">
                                          <p:cBhvr additive="base">
                                            <p:cTn id="23" dur="1750" fill="hold"/>
                                            <p:tgtEl>
                                              <p:spTgt spid="27"/>
                                            </p:tgtEl>
                                            <p:attrNameLst>
                                              <p:attrName>ppt_x</p:attrName>
                                            </p:attrNameLst>
                                          </p:cBhvr>
                                          <p:tavLst>
                                            <p:tav tm="0">
                                              <p:val>
                                                <p:strVal val="#ppt_x"/>
                                              </p:val>
                                            </p:tav>
                                            <p:tav tm="100000">
                                              <p:val>
                                                <p:strVal val="#ppt_x"/>
                                              </p:val>
                                            </p:tav>
                                          </p:tavLst>
                                        </p:anim>
                                        <p:anim calcmode="lin" valueType="num" p14:bounceEnd="62000">
                                          <p:cBhvr additive="base">
                                            <p:cTn id="24" dur="175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8" fill="hold" grpId="0" nodeType="withEffect" p14:presetBounceEnd="49000">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14:bounceEnd="49000">
                                          <p:cBhvr additive="base">
                                            <p:cTn id="27" dur="1750" fill="hold"/>
                                            <p:tgtEl>
                                              <p:spTgt spid="34"/>
                                            </p:tgtEl>
                                            <p:attrNameLst>
                                              <p:attrName>ppt_x</p:attrName>
                                            </p:attrNameLst>
                                          </p:cBhvr>
                                          <p:tavLst>
                                            <p:tav tm="0">
                                              <p:val>
                                                <p:strVal val="0-#ppt_w/2"/>
                                              </p:val>
                                            </p:tav>
                                            <p:tav tm="100000">
                                              <p:val>
                                                <p:strVal val="#ppt_x"/>
                                              </p:val>
                                            </p:tav>
                                          </p:tavLst>
                                        </p:anim>
                                        <p:anim calcmode="lin" valueType="num" p14:bounceEnd="49000">
                                          <p:cBhvr additive="base">
                                            <p:cTn id="28" dur="1750" fill="hold"/>
                                            <p:tgtEl>
                                              <p:spTgt spid="3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14:presetBounceEnd="49000">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14:bounceEnd="49000">
                                          <p:cBhvr additive="base">
                                            <p:cTn id="31" dur="1750" fill="hold"/>
                                            <p:tgtEl>
                                              <p:spTgt spid="35"/>
                                            </p:tgtEl>
                                            <p:attrNameLst>
                                              <p:attrName>ppt_x</p:attrName>
                                            </p:attrNameLst>
                                          </p:cBhvr>
                                          <p:tavLst>
                                            <p:tav tm="0">
                                              <p:val>
                                                <p:strVal val="0-#ppt_w/2"/>
                                              </p:val>
                                            </p:tav>
                                            <p:tav tm="100000">
                                              <p:val>
                                                <p:strVal val="#ppt_x"/>
                                              </p:val>
                                            </p:tav>
                                          </p:tavLst>
                                        </p:anim>
                                        <p:anim calcmode="lin" valueType="num" p14:bounceEnd="49000">
                                          <p:cBhvr additive="base">
                                            <p:cTn id="32" dur="1750" fill="hold"/>
                                            <p:tgtEl>
                                              <p:spTgt spid="3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14:presetBounceEnd="49000">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14:bounceEnd="49000">
                                          <p:cBhvr additive="base">
                                            <p:cTn id="35" dur="1750" fill="hold"/>
                                            <p:tgtEl>
                                              <p:spTgt spid="37"/>
                                            </p:tgtEl>
                                            <p:attrNameLst>
                                              <p:attrName>ppt_x</p:attrName>
                                            </p:attrNameLst>
                                          </p:cBhvr>
                                          <p:tavLst>
                                            <p:tav tm="0">
                                              <p:val>
                                                <p:strVal val="0-#ppt_w/2"/>
                                              </p:val>
                                            </p:tav>
                                            <p:tav tm="100000">
                                              <p:val>
                                                <p:strVal val="#ppt_x"/>
                                              </p:val>
                                            </p:tav>
                                          </p:tavLst>
                                        </p:anim>
                                        <p:anim calcmode="lin" valueType="num" p14:bounceEnd="49000">
                                          <p:cBhvr additive="base">
                                            <p:cTn id="36" dur="175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restart="whenNotActive" fill="hold" evtFilter="cancelBubble" nodeType="interactiveSeq">
                    <p:stCondLst>
                      <p:cond evt="onClick" delay="0">
                        <p:tgtEl>
                          <p:spTgt spid="29"/>
                        </p:tgtEl>
                      </p:cond>
                    </p:stCondLst>
                    <p:endSync evt="end" delay="0">
                      <p:rtn val="all"/>
                    </p:endSync>
                    <p:childTnLst>
                      <p:par>
                        <p:cTn id="38" fill="hold">
                          <p:stCondLst>
                            <p:cond delay="0"/>
                          </p:stCondLst>
                          <p:childTnLst>
                            <p:par>
                              <p:cTn id="39" fill="hold">
                                <p:stCondLst>
                                  <p:cond delay="0"/>
                                </p:stCondLst>
                                <p:childTnLst>
                                  <p:par>
                                    <p:cTn id="40" presetID="2" presetClass="entr" presetSubtype="1" fill="hold" grpId="0" nodeType="withEffect" p14:presetBounceEnd="54000">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14:bounceEnd="54000">
                                          <p:cBhvr additive="base">
                                            <p:cTn id="42" dur="750" fill="hold"/>
                                            <p:tgtEl>
                                              <p:spTgt spid="28"/>
                                            </p:tgtEl>
                                            <p:attrNameLst>
                                              <p:attrName>ppt_x</p:attrName>
                                            </p:attrNameLst>
                                          </p:cBhvr>
                                          <p:tavLst>
                                            <p:tav tm="0">
                                              <p:val>
                                                <p:strVal val="#ppt_x"/>
                                              </p:val>
                                            </p:tav>
                                            <p:tav tm="100000">
                                              <p:val>
                                                <p:strVal val="#ppt_x"/>
                                              </p:val>
                                            </p:tav>
                                          </p:tavLst>
                                        </p:anim>
                                        <p:anim calcmode="lin" valueType="num" p14:bounceEnd="54000">
                                          <p:cBhvr additive="base">
                                            <p:cTn id="43" dur="750" fill="hold"/>
                                            <p:tgtEl>
                                              <p:spTgt spid="28"/>
                                            </p:tgtEl>
                                            <p:attrNameLst>
                                              <p:attrName>ppt_y</p:attrName>
                                            </p:attrNameLst>
                                          </p:cBhvr>
                                          <p:tavLst>
                                            <p:tav tm="0">
                                              <p:val>
                                                <p:strVal val="0-#ppt_h/2"/>
                                              </p:val>
                                            </p:tav>
                                            <p:tav tm="100000">
                                              <p:val>
                                                <p:strVal val="#ppt_y"/>
                                              </p:val>
                                            </p:tav>
                                          </p:tavLst>
                                        </p:anim>
                                      </p:childTnLst>
                                    </p:cTn>
                                  </p:par>
                                  <p:par>
                                    <p:cTn id="44" presetID="1" presetClass="emph" presetSubtype="2" fill="hold" nodeType="withEffect">
                                      <p:stCondLst>
                                        <p:cond delay="0"/>
                                      </p:stCondLst>
                                      <p:childTnLst>
                                        <p:animClr clrSpc="rgb" dir="cw">
                                          <p:cBhvr>
                                            <p:cTn id="45" dur="500" fill="hold"/>
                                            <p:tgtEl>
                                              <p:spTgt spid="29"/>
                                            </p:tgtEl>
                                            <p:attrNameLst>
                                              <p:attrName>fillcolor</p:attrName>
                                            </p:attrNameLst>
                                          </p:cBhvr>
                                          <p:to>
                                            <a:srgbClr val="00B050"/>
                                          </p:to>
                                        </p:animClr>
                                        <p:set>
                                          <p:cBhvr>
                                            <p:cTn id="46" dur="500" fill="hold"/>
                                            <p:tgtEl>
                                              <p:spTgt spid="29"/>
                                            </p:tgtEl>
                                            <p:attrNameLst>
                                              <p:attrName>fill.type</p:attrName>
                                            </p:attrNameLst>
                                          </p:cBhvr>
                                          <p:to>
                                            <p:strVal val="solid"/>
                                          </p:to>
                                        </p:set>
                                        <p:set>
                                          <p:cBhvr>
                                            <p:cTn id="47" dur="500" fill="hold"/>
                                            <p:tgtEl>
                                              <p:spTgt spid="29"/>
                                            </p:tgtEl>
                                            <p:attrNameLst>
                                              <p:attrName>fill.on</p:attrName>
                                            </p:attrNameLst>
                                          </p:cBhvr>
                                          <p:to>
                                            <p:strVal val="true"/>
                                          </p:to>
                                        </p:set>
                                      </p:childTnLst>
                                    </p:cTn>
                                  </p:par>
                                </p:childTnLst>
                              </p:cTn>
                            </p:par>
                          </p:childTnLst>
                        </p:cTn>
                      </p:par>
                    </p:childTnLst>
                  </p:cTn>
                  <p:nextCondLst>
                    <p:cond evt="onClick" delay="0">
                      <p:tgtEl>
                        <p:spTgt spid="29"/>
                      </p:tgtEl>
                    </p:cond>
                  </p:nextCondLst>
                </p:seq>
                <p:seq concurrent="1" nextAc="seek">
                  <p:cTn id="48" restart="whenNotActive" fill="hold" evtFilter="cancelBubble" nodeType="interactiveSeq">
                    <p:stCondLst>
                      <p:cond evt="onClick" delay="0">
                        <p:tgtEl>
                          <p:spTgt spid="30"/>
                        </p:tgtEl>
                      </p:cond>
                    </p:stCondLst>
                    <p:endSync evt="end" delay="0">
                      <p:rtn val="all"/>
                    </p:endSync>
                    <p:childTnLst>
                      <p:par>
                        <p:cTn id="49" fill="hold">
                          <p:stCondLst>
                            <p:cond delay="0"/>
                          </p:stCondLst>
                          <p:childTnLst>
                            <p:par>
                              <p:cTn id="50" fill="hold">
                                <p:stCondLst>
                                  <p:cond delay="0"/>
                                </p:stCondLst>
                                <p:childTnLst>
                                  <p:par>
                                    <p:cTn id="51" presetID="1" presetClass="emph" presetSubtype="2" fill="hold" nodeType="withEffect">
                                      <p:stCondLst>
                                        <p:cond delay="0"/>
                                      </p:stCondLst>
                                      <p:childTnLst>
                                        <p:animClr clrSpc="rgb" dir="cw">
                                          <p:cBhvr>
                                            <p:cTn id="52" dur="500" fill="hold"/>
                                            <p:tgtEl>
                                              <p:spTgt spid="30"/>
                                            </p:tgtEl>
                                            <p:attrNameLst>
                                              <p:attrName>fillcolor</p:attrName>
                                            </p:attrNameLst>
                                          </p:cBhvr>
                                          <p:to>
                                            <a:srgbClr val="C00000"/>
                                          </p:to>
                                        </p:animClr>
                                        <p:set>
                                          <p:cBhvr>
                                            <p:cTn id="53" dur="500" fill="hold"/>
                                            <p:tgtEl>
                                              <p:spTgt spid="30"/>
                                            </p:tgtEl>
                                            <p:attrNameLst>
                                              <p:attrName>fill.type</p:attrName>
                                            </p:attrNameLst>
                                          </p:cBhvr>
                                          <p:to>
                                            <p:strVal val="solid"/>
                                          </p:to>
                                        </p:set>
                                        <p:set>
                                          <p:cBhvr>
                                            <p:cTn id="54" dur="500" fill="hold"/>
                                            <p:tgtEl>
                                              <p:spTgt spid="30"/>
                                            </p:tgtEl>
                                            <p:attrNameLst>
                                              <p:attrName>fill.on</p:attrName>
                                            </p:attrNameLst>
                                          </p:cBhvr>
                                          <p:to>
                                            <p:strVal val="true"/>
                                          </p:to>
                                        </p:set>
                                      </p:childTnLst>
                                    </p:cTn>
                                  </p:par>
                                  <p:par>
                                    <p:cTn id="55" presetID="2" presetClass="entr" presetSubtype="1" fill="hold" nodeType="withEffect" p14:presetBounceEnd="54000">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14:bounceEnd="54000">
                                          <p:cBhvr additive="base">
                                            <p:cTn id="57" dur="750" fill="hold"/>
                                            <p:tgtEl>
                                              <p:spTgt spid="33"/>
                                            </p:tgtEl>
                                            <p:attrNameLst>
                                              <p:attrName>ppt_x</p:attrName>
                                            </p:attrNameLst>
                                          </p:cBhvr>
                                          <p:tavLst>
                                            <p:tav tm="0">
                                              <p:val>
                                                <p:strVal val="#ppt_x"/>
                                              </p:val>
                                            </p:tav>
                                            <p:tav tm="100000">
                                              <p:val>
                                                <p:strVal val="#ppt_x"/>
                                              </p:val>
                                            </p:tav>
                                          </p:tavLst>
                                        </p:anim>
                                        <p:anim calcmode="lin" valueType="num" p14:bounceEnd="54000">
                                          <p:cBhvr additive="base">
                                            <p:cTn id="58" dur="750" fill="hold"/>
                                            <p:tgtEl>
                                              <p:spTgt spid="33"/>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30"/>
                      </p:tgtEl>
                    </p:cond>
                  </p:nextCondLst>
                </p:seq>
                <p:seq concurrent="1" nextAc="seek">
                  <p:cTn id="59" restart="whenNotActive" fill="hold" evtFilter="cancelBubble" nodeType="interactiveSeq">
                    <p:stCondLst>
                      <p:cond evt="onClick" delay="0">
                        <p:tgtEl>
                          <p:spTgt spid="31"/>
                        </p:tgtEl>
                      </p:cond>
                    </p:stCondLst>
                    <p:endSync evt="end" delay="0">
                      <p:rtn val="all"/>
                    </p:endSync>
                    <p:childTnLst>
                      <p:par>
                        <p:cTn id="60" fill="hold">
                          <p:stCondLst>
                            <p:cond delay="0"/>
                          </p:stCondLst>
                          <p:childTnLst>
                            <p:par>
                              <p:cTn id="61" fill="hold">
                                <p:stCondLst>
                                  <p:cond delay="0"/>
                                </p:stCondLst>
                                <p:childTnLst>
                                  <p:par>
                                    <p:cTn id="62" presetID="1" presetClass="emph" presetSubtype="2" fill="hold" nodeType="withEffect">
                                      <p:stCondLst>
                                        <p:cond delay="0"/>
                                      </p:stCondLst>
                                      <p:childTnLst>
                                        <p:animClr clrSpc="rgb" dir="cw">
                                          <p:cBhvr>
                                            <p:cTn id="63" dur="500" fill="hold"/>
                                            <p:tgtEl>
                                              <p:spTgt spid="31"/>
                                            </p:tgtEl>
                                            <p:attrNameLst>
                                              <p:attrName>fillcolor</p:attrName>
                                            </p:attrNameLst>
                                          </p:cBhvr>
                                          <p:to>
                                            <a:srgbClr val="C00000"/>
                                          </p:to>
                                        </p:animClr>
                                        <p:set>
                                          <p:cBhvr>
                                            <p:cTn id="64" dur="500" fill="hold"/>
                                            <p:tgtEl>
                                              <p:spTgt spid="31"/>
                                            </p:tgtEl>
                                            <p:attrNameLst>
                                              <p:attrName>fill.type</p:attrName>
                                            </p:attrNameLst>
                                          </p:cBhvr>
                                          <p:to>
                                            <p:strVal val="solid"/>
                                          </p:to>
                                        </p:set>
                                        <p:set>
                                          <p:cBhvr>
                                            <p:cTn id="65" dur="500" fill="hold"/>
                                            <p:tgtEl>
                                              <p:spTgt spid="31"/>
                                            </p:tgtEl>
                                            <p:attrNameLst>
                                              <p:attrName>fill.on</p:attrName>
                                            </p:attrNameLst>
                                          </p:cBhvr>
                                          <p:to>
                                            <p:strVal val="true"/>
                                          </p:to>
                                        </p:set>
                                      </p:childTnLst>
                                    </p:cTn>
                                  </p:par>
                                  <p:par>
                                    <p:cTn id="66" presetID="2" presetClass="entr" presetSubtype="1" fill="hold" grpId="0" nodeType="withEffect" p14:presetBounceEnd="54000">
                                      <p:stCondLst>
                                        <p:cond delay="0"/>
                                      </p:stCondLst>
                                      <p:childTnLst>
                                        <p:set>
                                          <p:cBhvr>
                                            <p:cTn id="67" dur="1" fill="hold">
                                              <p:stCondLst>
                                                <p:cond delay="0"/>
                                              </p:stCondLst>
                                            </p:cTn>
                                            <p:tgtEl>
                                              <p:spTgt spid="33"/>
                                            </p:tgtEl>
                                            <p:attrNameLst>
                                              <p:attrName>style.visibility</p:attrName>
                                            </p:attrNameLst>
                                          </p:cBhvr>
                                          <p:to>
                                            <p:strVal val="visible"/>
                                          </p:to>
                                        </p:set>
                                        <p:anim calcmode="lin" valueType="num" p14:bounceEnd="54000">
                                          <p:cBhvr additive="base">
                                            <p:cTn id="68" dur="750" fill="hold"/>
                                            <p:tgtEl>
                                              <p:spTgt spid="33"/>
                                            </p:tgtEl>
                                            <p:attrNameLst>
                                              <p:attrName>ppt_x</p:attrName>
                                            </p:attrNameLst>
                                          </p:cBhvr>
                                          <p:tavLst>
                                            <p:tav tm="0">
                                              <p:val>
                                                <p:strVal val="#ppt_x"/>
                                              </p:val>
                                            </p:tav>
                                            <p:tav tm="100000">
                                              <p:val>
                                                <p:strVal val="#ppt_x"/>
                                              </p:val>
                                            </p:tav>
                                          </p:tavLst>
                                        </p:anim>
                                        <p:anim calcmode="lin" valueType="num" p14:bounceEnd="54000">
                                          <p:cBhvr additive="base">
                                            <p:cTn id="69" dur="750" fill="hold"/>
                                            <p:tgtEl>
                                              <p:spTgt spid="33"/>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31"/>
                      </p:tgtEl>
                    </p:cond>
                  </p:nextCondLst>
                </p:seq>
                <p:seq concurrent="1" nextAc="seek">
                  <p:cTn id="70" restart="whenNotActive" fill="hold" evtFilter="cancelBubble" nodeType="interactiveSeq">
                    <p:stCondLst>
                      <p:cond evt="onClick" delay="0">
                        <p:tgtEl>
                          <p:spTgt spid="32"/>
                        </p:tgtEl>
                      </p:cond>
                    </p:stCondLst>
                    <p:endSync evt="end" delay="0">
                      <p:rtn val="all"/>
                    </p:endSync>
                    <p:childTnLst>
                      <p:par>
                        <p:cTn id="71" fill="hold">
                          <p:stCondLst>
                            <p:cond delay="0"/>
                          </p:stCondLst>
                          <p:childTnLst>
                            <p:par>
                              <p:cTn id="72" fill="hold">
                                <p:stCondLst>
                                  <p:cond delay="0"/>
                                </p:stCondLst>
                                <p:childTnLst>
                                  <p:par>
                                    <p:cTn id="73" presetID="1" presetClass="emph" presetSubtype="2" fill="hold" nodeType="withEffect">
                                      <p:stCondLst>
                                        <p:cond delay="0"/>
                                      </p:stCondLst>
                                      <p:childTnLst>
                                        <p:animClr clrSpc="rgb" dir="cw">
                                          <p:cBhvr>
                                            <p:cTn id="74" dur="500" fill="hold"/>
                                            <p:tgtEl>
                                              <p:spTgt spid="32"/>
                                            </p:tgtEl>
                                            <p:attrNameLst>
                                              <p:attrName>fillcolor</p:attrName>
                                            </p:attrNameLst>
                                          </p:cBhvr>
                                          <p:to>
                                            <a:srgbClr val="C00000"/>
                                          </p:to>
                                        </p:animClr>
                                        <p:set>
                                          <p:cBhvr>
                                            <p:cTn id="75" dur="500" fill="hold"/>
                                            <p:tgtEl>
                                              <p:spTgt spid="32"/>
                                            </p:tgtEl>
                                            <p:attrNameLst>
                                              <p:attrName>fill.type</p:attrName>
                                            </p:attrNameLst>
                                          </p:cBhvr>
                                          <p:to>
                                            <p:strVal val="solid"/>
                                          </p:to>
                                        </p:set>
                                        <p:set>
                                          <p:cBhvr>
                                            <p:cTn id="76" dur="500" fill="hold"/>
                                            <p:tgtEl>
                                              <p:spTgt spid="32"/>
                                            </p:tgtEl>
                                            <p:attrNameLst>
                                              <p:attrName>fill.on</p:attrName>
                                            </p:attrNameLst>
                                          </p:cBhvr>
                                          <p:to>
                                            <p:strVal val="true"/>
                                          </p:to>
                                        </p:set>
                                      </p:childTnLst>
                                    </p:cTn>
                                  </p:par>
                                  <p:par>
                                    <p:cTn id="77" presetID="2" presetClass="entr" presetSubtype="1" fill="hold" grpId="1" nodeType="withEffect" p14:presetBounceEnd="41333">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14:bounceEnd="41333">
                                          <p:cBhvr additive="base">
                                            <p:cTn id="79" dur="750" fill="hold"/>
                                            <p:tgtEl>
                                              <p:spTgt spid="33"/>
                                            </p:tgtEl>
                                            <p:attrNameLst>
                                              <p:attrName>ppt_x</p:attrName>
                                            </p:attrNameLst>
                                          </p:cBhvr>
                                          <p:tavLst>
                                            <p:tav tm="0">
                                              <p:val>
                                                <p:strVal val="#ppt_x"/>
                                              </p:val>
                                            </p:tav>
                                            <p:tav tm="100000">
                                              <p:val>
                                                <p:strVal val="#ppt_x"/>
                                              </p:val>
                                            </p:tav>
                                          </p:tavLst>
                                        </p:anim>
                                        <p:anim calcmode="lin" valueType="num" p14:bounceEnd="41333">
                                          <p:cBhvr additive="base">
                                            <p:cTn id="80" dur="750" fill="hold"/>
                                            <p:tgtEl>
                                              <p:spTgt spid="33"/>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32"/>
                      </p:tgtEl>
                    </p:cond>
                  </p:nextCondLst>
                </p:seq>
                <p:seq concurrent="1" nextAc="seek">
                  <p:cTn id="81" restart="whenNotActive" fill="hold" evtFilter="cancelBubble" nodeType="interactiveSeq">
                    <p:stCondLst>
                      <p:cond evt="onClick" delay="0">
                        <p:tgtEl>
                          <p:spTgt spid="33"/>
                        </p:tgtEl>
                      </p:cond>
                    </p:stCondLst>
                    <p:endSync evt="end" delay="0">
                      <p:rtn val="all"/>
                    </p:endSync>
                    <p:childTnLst>
                      <p:par>
                        <p:cTn id="82" fill="hold">
                          <p:stCondLst>
                            <p:cond delay="0"/>
                          </p:stCondLst>
                          <p:childTnLst>
                            <p:par>
                              <p:cTn id="83" fill="hold">
                                <p:stCondLst>
                                  <p:cond delay="0"/>
                                </p:stCondLst>
                                <p:childTnLst>
                                  <p:par>
                                    <p:cTn id="84" presetID="1" presetClass="emph" presetSubtype="2" fill="hold" nodeType="withEffect">
                                      <p:stCondLst>
                                        <p:cond delay="0"/>
                                      </p:stCondLst>
                                      <p:childTnLst>
                                        <p:animClr clrSpc="rgb" dir="cw">
                                          <p:cBhvr>
                                            <p:cTn id="85" dur="750" fill="hold"/>
                                            <p:tgtEl>
                                              <p:spTgt spid="29"/>
                                            </p:tgtEl>
                                            <p:attrNameLst>
                                              <p:attrName>fillcolor</p:attrName>
                                            </p:attrNameLst>
                                          </p:cBhvr>
                                          <p:to>
                                            <a:srgbClr val="00B050"/>
                                          </p:to>
                                        </p:animClr>
                                        <p:set>
                                          <p:cBhvr>
                                            <p:cTn id="86" dur="750" fill="hold"/>
                                            <p:tgtEl>
                                              <p:spTgt spid="29"/>
                                            </p:tgtEl>
                                            <p:attrNameLst>
                                              <p:attrName>fill.type</p:attrName>
                                            </p:attrNameLst>
                                          </p:cBhvr>
                                          <p:to>
                                            <p:strVal val="solid"/>
                                          </p:to>
                                        </p:set>
                                        <p:set>
                                          <p:cBhvr>
                                            <p:cTn id="87" dur="750" fill="hold"/>
                                            <p:tgtEl>
                                              <p:spTgt spid="29"/>
                                            </p:tgtEl>
                                            <p:attrNameLst>
                                              <p:attrName>fill.on</p:attrName>
                                            </p:attrNameLst>
                                          </p:cBhvr>
                                          <p:to>
                                            <p:strVal val="true"/>
                                          </p:to>
                                        </p:set>
                                      </p:childTnLst>
                                    </p:cTn>
                                  </p:par>
                                  <p:par>
                                    <p:cTn id="88" presetID="2" presetClass="entr" presetSubtype="2" fill="hold" grpId="1" nodeType="withEffect" p14:presetBounceEnd="56000">
                                      <p:stCondLst>
                                        <p:cond delay="0"/>
                                      </p:stCondLst>
                                      <p:childTnLst>
                                        <p:set>
                                          <p:cBhvr>
                                            <p:cTn id="89" dur="1" fill="hold">
                                              <p:stCondLst>
                                                <p:cond delay="0"/>
                                              </p:stCondLst>
                                            </p:cTn>
                                            <p:tgtEl>
                                              <p:spTgt spid="28"/>
                                            </p:tgtEl>
                                            <p:attrNameLst>
                                              <p:attrName>style.visibility</p:attrName>
                                            </p:attrNameLst>
                                          </p:cBhvr>
                                          <p:to>
                                            <p:strVal val="visible"/>
                                          </p:to>
                                        </p:set>
                                        <p:anim calcmode="lin" valueType="num" p14:bounceEnd="56000">
                                          <p:cBhvr additive="base">
                                            <p:cTn id="90" dur="750" fill="hold"/>
                                            <p:tgtEl>
                                              <p:spTgt spid="28"/>
                                            </p:tgtEl>
                                            <p:attrNameLst>
                                              <p:attrName>ppt_x</p:attrName>
                                            </p:attrNameLst>
                                          </p:cBhvr>
                                          <p:tavLst>
                                            <p:tav tm="0">
                                              <p:val>
                                                <p:strVal val="1+#ppt_w/2"/>
                                              </p:val>
                                            </p:tav>
                                            <p:tav tm="100000">
                                              <p:val>
                                                <p:strVal val="#ppt_x"/>
                                              </p:val>
                                            </p:tav>
                                          </p:tavLst>
                                        </p:anim>
                                        <p:anim calcmode="lin" valueType="num" p14:bounceEnd="56000">
                                          <p:cBhvr additive="base">
                                            <p:cTn id="91" dur="7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33"/>
                      </p:tgtEl>
                    </p:cond>
                  </p:nextCondLst>
                </p:seq>
                <p:seq concurrent="1" nextAc="seek">
                  <p:cTn id="92" restart="whenNotActive" fill="hold" evtFilter="cancelBubble" nodeType="interactiveSeq">
                    <p:stCondLst>
                      <p:cond evt="onClick" delay="0">
                        <p:tgtEl>
                          <p:spTgt spid="34"/>
                        </p:tgtEl>
                      </p:cond>
                    </p:stCondLst>
                    <p:endSync evt="end" delay="0">
                      <p:rtn val="all"/>
                    </p:endSync>
                    <p:childTnLst>
                      <p:par>
                        <p:cTn id="93" fill="hold">
                          <p:stCondLst>
                            <p:cond delay="0"/>
                          </p:stCondLst>
                          <p:childTnLst>
                            <p:par>
                              <p:cTn id="94" fill="hold">
                                <p:stCondLst>
                                  <p:cond delay="0"/>
                                </p:stCondLst>
                                <p:childTnLst>
                                  <p:par>
                                    <p:cTn id="95" presetID="2" presetClass="exit" presetSubtype="4" fill="hold" grpId="1" nodeType="clickEffect">
                                      <p:stCondLst>
                                        <p:cond delay="0"/>
                                      </p:stCondLst>
                                      <p:childTnLst>
                                        <p:anim calcmode="lin" valueType="num">
                                          <p:cBhvr additive="base">
                                            <p:cTn id="96" dur="500"/>
                                            <p:tgtEl>
                                              <p:spTgt spid="32"/>
                                            </p:tgtEl>
                                            <p:attrNameLst>
                                              <p:attrName>ppt_x</p:attrName>
                                            </p:attrNameLst>
                                          </p:cBhvr>
                                          <p:tavLst>
                                            <p:tav tm="0">
                                              <p:val>
                                                <p:strVal val="ppt_x"/>
                                              </p:val>
                                            </p:tav>
                                            <p:tav tm="100000">
                                              <p:val>
                                                <p:strVal val="ppt_x"/>
                                              </p:val>
                                            </p:tav>
                                          </p:tavLst>
                                        </p:anim>
                                        <p:anim calcmode="lin" valueType="num">
                                          <p:cBhvr additive="base">
                                            <p:cTn id="97" dur="500"/>
                                            <p:tgtEl>
                                              <p:spTgt spid="32"/>
                                            </p:tgtEl>
                                            <p:attrNameLst>
                                              <p:attrName>ppt_y</p:attrName>
                                            </p:attrNameLst>
                                          </p:cBhvr>
                                          <p:tavLst>
                                            <p:tav tm="0">
                                              <p:val>
                                                <p:strVal val="ppt_y"/>
                                              </p:val>
                                            </p:tav>
                                            <p:tav tm="100000">
                                              <p:val>
                                                <p:strVal val="1+ppt_h/2"/>
                                              </p:val>
                                            </p:tav>
                                          </p:tavLst>
                                        </p:anim>
                                        <p:set>
                                          <p:cBhvr>
                                            <p:cTn id="98" dur="1" fill="hold">
                                              <p:stCondLst>
                                                <p:cond delay="499"/>
                                              </p:stCondLst>
                                            </p:cTn>
                                            <p:tgtEl>
                                              <p:spTgt spid="32"/>
                                            </p:tgtEl>
                                            <p:attrNameLst>
                                              <p:attrName>style.visibility</p:attrName>
                                            </p:attrNameLst>
                                          </p:cBhvr>
                                          <p:to>
                                            <p:strVal val="hidden"/>
                                          </p:to>
                                        </p:set>
                                      </p:childTnLst>
                                    </p:cTn>
                                  </p:par>
                                  <p:par>
                                    <p:cTn id="99" presetID="2" presetClass="exit" presetSubtype="4" fill="hold" grpId="1" nodeType="withEffect">
                                      <p:stCondLst>
                                        <p:cond delay="0"/>
                                      </p:stCondLst>
                                      <p:childTnLst>
                                        <p:anim calcmode="lin" valueType="num">
                                          <p:cBhvr additive="base">
                                            <p:cTn id="100" dur="500"/>
                                            <p:tgtEl>
                                              <p:spTgt spid="31"/>
                                            </p:tgtEl>
                                            <p:attrNameLst>
                                              <p:attrName>ppt_x</p:attrName>
                                            </p:attrNameLst>
                                          </p:cBhvr>
                                          <p:tavLst>
                                            <p:tav tm="0">
                                              <p:val>
                                                <p:strVal val="ppt_x"/>
                                              </p:val>
                                            </p:tav>
                                            <p:tav tm="100000">
                                              <p:val>
                                                <p:strVal val="ppt_x"/>
                                              </p:val>
                                            </p:tav>
                                          </p:tavLst>
                                        </p:anim>
                                        <p:anim calcmode="lin" valueType="num">
                                          <p:cBhvr additive="base">
                                            <p:cTn id="101" dur="500"/>
                                            <p:tgtEl>
                                              <p:spTgt spid="31"/>
                                            </p:tgtEl>
                                            <p:attrNameLst>
                                              <p:attrName>ppt_y</p:attrName>
                                            </p:attrNameLst>
                                          </p:cBhvr>
                                          <p:tavLst>
                                            <p:tav tm="0">
                                              <p:val>
                                                <p:strVal val="ppt_y"/>
                                              </p:val>
                                            </p:tav>
                                            <p:tav tm="100000">
                                              <p:val>
                                                <p:strVal val="1+ppt_h/2"/>
                                              </p:val>
                                            </p:tav>
                                          </p:tavLst>
                                        </p:anim>
                                        <p:set>
                                          <p:cBhvr>
                                            <p:cTn id="102"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4"/>
                      </p:tgtEl>
                    </p:cond>
                  </p:nextCondLst>
                </p:seq>
                <p:seq concurrent="1" nextAc="seek">
                  <p:cTn id="103" restart="whenNotActive" fill="hold" evtFilter="cancelBubble" nodeType="interactiveSeq">
                    <p:stCondLst>
                      <p:cond evt="onClick" delay="0">
                        <p:tgtEl>
                          <p:spTgt spid="35"/>
                        </p:tgtEl>
                      </p:cond>
                    </p:stCondLst>
                    <p:endSync evt="end" delay="0">
                      <p:rtn val="all"/>
                    </p:endSync>
                    <p:childTnLst>
                      <p:par>
                        <p:cTn id="104" fill="hold">
                          <p:stCondLst>
                            <p:cond delay="0"/>
                          </p:stCondLst>
                          <p:childTnLst>
                            <p:par>
                              <p:cTn id="105" fill="hold">
                                <p:stCondLst>
                                  <p:cond delay="0"/>
                                </p:stCondLst>
                                <p:childTnLst>
                                  <p:par>
                                    <p:cTn id="106" presetID="22" presetClass="exit" presetSubtype="2" fill="hold" grpId="0" nodeType="clickEffect">
                                      <p:stCondLst>
                                        <p:cond delay="0"/>
                                      </p:stCondLst>
                                      <p:childTnLst>
                                        <p:animEffect transition="out" filter="wipe(right)">
                                          <p:cBhvr>
                                            <p:cTn id="107" dur="30000"/>
                                            <p:tgtEl>
                                              <p:spTgt spid="36"/>
                                            </p:tgtEl>
                                          </p:cBhvr>
                                        </p:animEffect>
                                        <p:set>
                                          <p:cBhvr>
                                            <p:cTn id="108" dur="1" fill="hold">
                                              <p:stCondLst>
                                                <p:cond delay="29999"/>
                                              </p:stCondLst>
                                            </p:cTn>
                                            <p:tgtEl>
                                              <p:spTgt spid="36"/>
                                            </p:tgtEl>
                                            <p:attrNameLst>
                                              <p:attrName>style.visibility</p:attrName>
                                            </p:attrNameLst>
                                          </p:cBhvr>
                                          <p:to>
                                            <p:strVal val="hidden"/>
                                          </p:to>
                                        </p:set>
                                      </p:childTnLst>
                                    </p:cTn>
                                  </p:par>
                                </p:childTnLst>
                              </p:cTn>
                            </p:par>
                          </p:childTnLst>
                        </p:cTn>
                      </p:par>
                    </p:childTnLst>
                  </p:cTn>
                  <p:nextCondLst>
                    <p:cond evt="onClick" delay="0">
                      <p:tgtEl>
                        <p:spTgt spid="35"/>
                      </p:tgtEl>
                    </p:cond>
                  </p:nextCondLst>
                </p:seq>
                <p:seq concurrent="1" nextAc="seek">
                  <p:cTn id="109" restart="whenNotActive" fill="hold" evtFilter="cancelBubble" nodeType="interactiveSeq">
                    <p:stCondLst>
                      <p:cond evt="onClick" delay="0">
                        <p:tgtEl>
                          <p:spTgt spid="37"/>
                        </p:tgtEl>
                      </p:cond>
                    </p:stCondLst>
                    <p:endSync evt="end" delay="0">
                      <p:rtn val="all"/>
                    </p:endSync>
                    <p:childTnLst>
                      <p:par>
                        <p:cTn id="110" fill="hold">
                          <p:stCondLst>
                            <p:cond delay="0"/>
                          </p:stCondLst>
                          <p:childTnLst>
                            <p:par>
                              <p:cTn id="111" fill="hold">
                                <p:stCondLst>
                                  <p:cond delay="0"/>
                                </p:stCondLst>
                                <p:childTnLst>
                                  <p:par>
                                    <p:cTn id="112" presetID="2" presetClass="entr" presetSubtype="8" fill="hold" grpId="0" nodeType="clickEffect" p14:presetBounceEnd="46000">
                                      <p:stCondLst>
                                        <p:cond delay="0"/>
                                      </p:stCondLst>
                                      <p:childTnLst>
                                        <p:set>
                                          <p:cBhvr>
                                            <p:cTn id="113" dur="1" fill="hold">
                                              <p:stCondLst>
                                                <p:cond delay="0"/>
                                              </p:stCondLst>
                                            </p:cTn>
                                            <p:tgtEl>
                                              <p:spTgt spid="38"/>
                                            </p:tgtEl>
                                            <p:attrNameLst>
                                              <p:attrName>style.visibility</p:attrName>
                                            </p:attrNameLst>
                                          </p:cBhvr>
                                          <p:to>
                                            <p:strVal val="visible"/>
                                          </p:to>
                                        </p:set>
                                        <p:anim calcmode="lin" valueType="num" p14:bounceEnd="46000">
                                          <p:cBhvr additive="base">
                                            <p:cTn id="114" dur="500" fill="hold"/>
                                            <p:tgtEl>
                                              <p:spTgt spid="38"/>
                                            </p:tgtEl>
                                            <p:attrNameLst>
                                              <p:attrName>ppt_x</p:attrName>
                                            </p:attrNameLst>
                                          </p:cBhvr>
                                          <p:tavLst>
                                            <p:tav tm="0">
                                              <p:val>
                                                <p:strVal val="0-#ppt_w/2"/>
                                              </p:val>
                                            </p:tav>
                                            <p:tav tm="100000">
                                              <p:val>
                                                <p:strVal val="#ppt_x"/>
                                              </p:val>
                                            </p:tav>
                                          </p:tavLst>
                                        </p:anim>
                                        <p:anim calcmode="lin" valueType="num" p14:bounceEnd="46000">
                                          <p:cBhvr additive="base">
                                            <p:cTn id="115"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37"/>
                      </p:tgtEl>
                    </p:cond>
                  </p:nextCondLst>
                </p:seq>
              </p:childTnLst>
            </p:cTn>
          </p:par>
        </p:tnLst>
        <p:bldLst>
          <p:bldP spid="27" grpId="0" animBg="1"/>
          <p:bldP spid="28" grpId="0" animBg="1"/>
          <p:bldP spid="28" grpId="1" animBg="1"/>
          <p:bldP spid="29" grpId="0" animBg="1"/>
          <p:bldP spid="30" grpId="0" animBg="1"/>
          <p:bldP spid="31" grpId="0" animBg="1"/>
          <p:bldP spid="31" grpId="1" animBg="1"/>
          <p:bldP spid="32" grpId="0" animBg="1"/>
          <p:bldP spid="32" grpId="1" animBg="1"/>
          <p:bldP spid="33" grpId="0" animBg="1"/>
          <p:bldP spid="33" grpId="1" animBg="1"/>
          <p:bldP spid="34" grpId="0" animBg="1"/>
          <p:bldP spid="35" grpId="0" animBg="1"/>
          <p:bldP spid="36" grpId="0" animBg="1"/>
          <p:bldP spid="37" grpId="0" animBg="1"/>
          <p:bldGraphic spid="38" grpId="0">
            <p:bldAsOne/>
          </p:bldGraphic>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250" fill="hold"/>
                                            <p:tgtEl>
                                              <p:spTgt spid="29"/>
                                            </p:tgtEl>
                                            <p:attrNameLst>
                                              <p:attrName>ppt_x</p:attrName>
                                            </p:attrNameLst>
                                          </p:cBhvr>
                                          <p:tavLst>
                                            <p:tav tm="0">
                                              <p:val>
                                                <p:strVal val="#ppt_x"/>
                                              </p:val>
                                            </p:tav>
                                            <p:tav tm="100000">
                                              <p:val>
                                                <p:strVal val="#ppt_x"/>
                                              </p:val>
                                            </p:tav>
                                          </p:tavLst>
                                        </p:anim>
                                        <p:anim calcmode="lin" valueType="num">
                                          <p:cBhvr additive="base">
                                            <p:cTn id="8" dur="225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2250" fill="hold"/>
                                            <p:tgtEl>
                                              <p:spTgt spid="30"/>
                                            </p:tgtEl>
                                            <p:attrNameLst>
                                              <p:attrName>ppt_x</p:attrName>
                                            </p:attrNameLst>
                                          </p:cBhvr>
                                          <p:tavLst>
                                            <p:tav tm="0">
                                              <p:val>
                                                <p:strVal val="#ppt_x"/>
                                              </p:val>
                                            </p:tav>
                                            <p:tav tm="100000">
                                              <p:val>
                                                <p:strVal val="#ppt_x"/>
                                              </p:val>
                                            </p:tav>
                                          </p:tavLst>
                                        </p:anim>
                                        <p:anim calcmode="lin" valueType="num">
                                          <p:cBhvr additive="base">
                                            <p:cTn id="12" dur="225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2250" fill="hold"/>
                                            <p:tgtEl>
                                              <p:spTgt spid="31"/>
                                            </p:tgtEl>
                                            <p:attrNameLst>
                                              <p:attrName>ppt_x</p:attrName>
                                            </p:attrNameLst>
                                          </p:cBhvr>
                                          <p:tavLst>
                                            <p:tav tm="0">
                                              <p:val>
                                                <p:strVal val="#ppt_x"/>
                                              </p:val>
                                            </p:tav>
                                            <p:tav tm="100000">
                                              <p:val>
                                                <p:strVal val="#ppt_x"/>
                                              </p:val>
                                            </p:tav>
                                          </p:tavLst>
                                        </p:anim>
                                        <p:anim calcmode="lin" valueType="num">
                                          <p:cBhvr additive="base">
                                            <p:cTn id="16" dur="225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2250" fill="hold"/>
                                            <p:tgtEl>
                                              <p:spTgt spid="32"/>
                                            </p:tgtEl>
                                            <p:attrNameLst>
                                              <p:attrName>ppt_x</p:attrName>
                                            </p:attrNameLst>
                                          </p:cBhvr>
                                          <p:tavLst>
                                            <p:tav tm="0">
                                              <p:val>
                                                <p:strVal val="#ppt_x"/>
                                              </p:val>
                                            </p:tav>
                                            <p:tav tm="100000">
                                              <p:val>
                                                <p:strVal val="#ppt_x"/>
                                              </p:val>
                                            </p:tav>
                                          </p:tavLst>
                                        </p:anim>
                                        <p:anim calcmode="lin" valueType="num">
                                          <p:cBhvr additive="base">
                                            <p:cTn id="20" dur="225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750" fill="hold"/>
                                            <p:tgtEl>
                                              <p:spTgt spid="27"/>
                                            </p:tgtEl>
                                            <p:attrNameLst>
                                              <p:attrName>ppt_x</p:attrName>
                                            </p:attrNameLst>
                                          </p:cBhvr>
                                          <p:tavLst>
                                            <p:tav tm="0">
                                              <p:val>
                                                <p:strVal val="#ppt_x"/>
                                              </p:val>
                                            </p:tav>
                                            <p:tav tm="100000">
                                              <p:val>
                                                <p:strVal val="#ppt_x"/>
                                              </p:val>
                                            </p:tav>
                                          </p:tavLst>
                                        </p:anim>
                                        <p:anim calcmode="lin" valueType="num">
                                          <p:cBhvr additive="base">
                                            <p:cTn id="24" dur="175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1750" fill="hold"/>
                                            <p:tgtEl>
                                              <p:spTgt spid="34"/>
                                            </p:tgtEl>
                                            <p:attrNameLst>
                                              <p:attrName>ppt_x</p:attrName>
                                            </p:attrNameLst>
                                          </p:cBhvr>
                                          <p:tavLst>
                                            <p:tav tm="0">
                                              <p:val>
                                                <p:strVal val="0-#ppt_w/2"/>
                                              </p:val>
                                            </p:tav>
                                            <p:tav tm="100000">
                                              <p:val>
                                                <p:strVal val="#ppt_x"/>
                                              </p:val>
                                            </p:tav>
                                          </p:tavLst>
                                        </p:anim>
                                        <p:anim calcmode="lin" valueType="num">
                                          <p:cBhvr additive="base">
                                            <p:cTn id="28" dur="1750" fill="hold"/>
                                            <p:tgtEl>
                                              <p:spTgt spid="3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1750" fill="hold"/>
                                            <p:tgtEl>
                                              <p:spTgt spid="35"/>
                                            </p:tgtEl>
                                            <p:attrNameLst>
                                              <p:attrName>ppt_x</p:attrName>
                                            </p:attrNameLst>
                                          </p:cBhvr>
                                          <p:tavLst>
                                            <p:tav tm="0">
                                              <p:val>
                                                <p:strVal val="0-#ppt_w/2"/>
                                              </p:val>
                                            </p:tav>
                                            <p:tav tm="100000">
                                              <p:val>
                                                <p:strVal val="#ppt_x"/>
                                              </p:val>
                                            </p:tav>
                                          </p:tavLst>
                                        </p:anim>
                                        <p:anim calcmode="lin" valueType="num">
                                          <p:cBhvr additive="base">
                                            <p:cTn id="32" dur="1750" fill="hold"/>
                                            <p:tgtEl>
                                              <p:spTgt spid="3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1750" fill="hold"/>
                                            <p:tgtEl>
                                              <p:spTgt spid="37"/>
                                            </p:tgtEl>
                                            <p:attrNameLst>
                                              <p:attrName>ppt_x</p:attrName>
                                            </p:attrNameLst>
                                          </p:cBhvr>
                                          <p:tavLst>
                                            <p:tav tm="0">
                                              <p:val>
                                                <p:strVal val="0-#ppt_w/2"/>
                                              </p:val>
                                            </p:tav>
                                            <p:tav tm="100000">
                                              <p:val>
                                                <p:strVal val="#ppt_x"/>
                                              </p:val>
                                            </p:tav>
                                          </p:tavLst>
                                        </p:anim>
                                        <p:anim calcmode="lin" valueType="num">
                                          <p:cBhvr additive="base">
                                            <p:cTn id="36" dur="175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restart="whenNotActive" fill="hold" evtFilter="cancelBubble" nodeType="interactiveSeq">
                    <p:stCondLst>
                      <p:cond evt="onClick" delay="0">
                        <p:tgtEl>
                          <p:spTgt spid="29"/>
                        </p:tgtEl>
                      </p:cond>
                    </p:stCondLst>
                    <p:endSync evt="end" delay="0">
                      <p:rtn val="all"/>
                    </p:endSync>
                    <p:childTnLst>
                      <p:par>
                        <p:cTn id="38" fill="hold">
                          <p:stCondLst>
                            <p:cond delay="0"/>
                          </p:stCondLst>
                          <p:childTnLst>
                            <p:par>
                              <p:cTn id="39" fill="hold">
                                <p:stCondLst>
                                  <p:cond delay="0"/>
                                </p:stCondLst>
                                <p:childTnLst>
                                  <p:par>
                                    <p:cTn id="40" presetID="2" presetClass="entr" presetSubtype="1"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750" fill="hold"/>
                                            <p:tgtEl>
                                              <p:spTgt spid="28"/>
                                            </p:tgtEl>
                                            <p:attrNameLst>
                                              <p:attrName>ppt_x</p:attrName>
                                            </p:attrNameLst>
                                          </p:cBhvr>
                                          <p:tavLst>
                                            <p:tav tm="0">
                                              <p:val>
                                                <p:strVal val="#ppt_x"/>
                                              </p:val>
                                            </p:tav>
                                            <p:tav tm="100000">
                                              <p:val>
                                                <p:strVal val="#ppt_x"/>
                                              </p:val>
                                            </p:tav>
                                          </p:tavLst>
                                        </p:anim>
                                        <p:anim calcmode="lin" valueType="num">
                                          <p:cBhvr additive="base">
                                            <p:cTn id="43" dur="750" fill="hold"/>
                                            <p:tgtEl>
                                              <p:spTgt spid="28"/>
                                            </p:tgtEl>
                                            <p:attrNameLst>
                                              <p:attrName>ppt_y</p:attrName>
                                            </p:attrNameLst>
                                          </p:cBhvr>
                                          <p:tavLst>
                                            <p:tav tm="0">
                                              <p:val>
                                                <p:strVal val="0-#ppt_h/2"/>
                                              </p:val>
                                            </p:tav>
                                            <p:tav tm="100000">
                                              <p:val>
                                                <p:strVal val="#ppt_y"/>
                                              </p:val>
                                            </p:tav>
                                          </p:tavLst>
                                        </p:anim>
                                      </p:childTnLst>
                                    </p:cTn>
                                  </p:par>
                                  <p:par>
                                    <p:cTn id="44" presetID="1" presetClass="emph" presetSubtype="2" fill="hold" nodeType="withEffect">
                                      <p:stCondLst>
                                        <p:cond delay="0"/>
                                      </p:stCondLst>
                                      <p:childTnLst>
                                        <p:animClr clrSpc="rgb" dir="cw">
                                          <p:cBhvr>
                                            <p:cTn id="45" dur="500" fill="hold"/>
                                            <p:tgtEl>
                                              <p:spTgt spid="29"/>
                                            </p:tgtEl>
                                            <p:attrNameLst>
                                              <p:attrName>fillcolor</p:attrName>
                                            </p:attrNameLst>
                                          </p:cBhvr>
                                          <p:to>
                                            <a:srgbClr val="00B050"/>
                                          </p:to>
                                        </p:animClr>
                                        <p:set>
                                          <p:cBhvr>
                                            <p:cTn id="46" dur="500" fill="hold"/>
                                            <p:tgtEl>
                                              <p:spTgt spid="29"/>
                                            </p:tgtEl>
                                            <p:attrNameLst>
                                              <p:attrName>fill.type</p:attrName>
                                            </p:attrNameLst>
                                          </p:cBhvr>
                                          <p:to>
                                            <p:strVal val="solid"/>
                                          </p:to>
                                        </p:set>
                                        <p:set>
                                          <p:cBhvr>
                                            <p:cTn id="47" dur="500" fill="hold"/>
                                            <p:tgtEl>
                                              <p:spTgt spid="29"/>
                                            </p:tgtEl>
                                            <p:attrNameLst>
                                              <p:attrName>fill.on</p:attrName>
                                            </p:attrNameLst>
                                          </p:cBhvr>
                                          <p:to>
                                            <p:strVal val="true"/>
                                          </p:to>
                                        </p:set>
                                      </p:childTnLst>
                                    </p:cTn>
                                  </p:par>
                                </p:childTnLst>
                              </p:cTn>
                            </p:par>
                          </p:childTnLst>
                        </p:cTn>
                      </p:par>
                    </p:childTnLst>
                  </p:cTn>
                  <p:nextCondLst>
                    <p:cond evt="onClick" delay="0">
                      <p:tgtEl>
                        <p:spTgt spid="29"/>
                      </p:tgtEl>
                    </p:cond>
                  </p:nextCondLst>
                </p:seq>
                <p:seq concurrent="1" nextAc="seek">
                  <p:cTn id="48" restart="whenNotActive" fill="hold" evtFilter="cancelBubble" nodeType="interactiveSeq">
                    <p:stCondLst>
                      <p:cond evt="onClick" delay="0">
                        <p:tgtEl>
                          <p:spTgt spid="30"/>
                        </p:tgtEl>
                      </p:cond>
                    </p:stCondLst>
                    <p:endSync evt="end" delay="0">
                      <p:rtn val="all"/>
                    </p:endSync>
                    <p:childTnLst>
                      <p:par>
                        <p:cTn id="49" fill="hold">
                          <p:stCondLst>
                            <p:cond delay="0"/>
                          </p:stCondLst>
                          <p:childTnLst>
                            <p:par>
                              <p:cTn id="50" fill="hold">
                                <p:stCondLst>
                                  <p:cond delay="0"/>
                                </p:stCondLst>
                                <p:childTnLst>
                                  <p:par>
                                    <p:cTn id="51" presetID="1" presetClass="emph" presetSubtype="2" fill="hold" nodeType="withEffect">
                                      <p:stCondLst>
                                        <p:cond delay="0"/>
                                      </p:stCondLst>
                                      <p:childTnLst>
                                        <p:animClr clrSpc="rgb" dir="cw">
                                          <p:cBhvr>
                                            <p:cTn id="52" dur="500" fill="hold"/>
                                            <p:tgtEl>
                                              <p:spTgt spid="30"/>
                                            </p:tgtEl>
                                            <p:attrNameLst>
                                              <p:attrName>fillcolor</p:attrName>
                                            </p:attrNameLst>
                                          </p:cBhvr>
                                          <p:to>
                                            <a:srgbClr val="C00000"/>
                                          </p:to>
                                        </p:animClr>
                                        <p:set>
                                          <p:cBhvr>
                                            <p:cTn id="53" dur="500" fill="hold"/>
                                            <p:tgtEl>
                                              <p:spTgt spid="30"/>
                                            </p:tgtEl>
                                            <p:attrNameLst>
                                              <p:attrName>fill.type</p:attrName>
                                            </p:attrNameLst>
                                          </p:cBhvr>
                                          <p:to>
                                            <p:strVal val="solid"/>
                                          </p:to>
                                        </p:set>
                                        <p:set>
                                          <p:cBhvr>
                                            <p:cTn id="54" dur="500" fill="hold"/>
                                            <p:tgtEl>
                                              <p:spTgt spid="30"/>
                                            </p:tgtEl>
                                            <p:attrNameLst>
                                              <p:attrName>fill.on</p:attrName>
                                            </p:attrNameLst>
                                          </p:cBhvr>
                                          <p:to>
                                            <p:strVal val="true"/>
                                          </p:to>
                                        </p:set>
                                      </p:childTnLst>
                                    </p:cTn>
                                  </p:par>
                                  <p:par>
                                    <p:cTn id="55" presetID="2" presetClass="entr" presetSubtype="1"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additive="base">
                                            <p:cTn id="57" dur="750" fill="hold"/>
                                            <p:tgtEl>
                                              <p:spTgt spid="33"/>
                                            </p:tgtEl>
                                            <p:attrNameLst>
                                              <p:attrName>ppt_x</p:attrName>
                                            </p:attrNameLst>
                                          </p:cBhvr>
                                          <p:tavLst>
                                            <p:tav tm="0">
                                              <p:val>
                                                <p:strVal val="#ppt_x"/>
                                              </p:val>
                                            </p:tav>
                                            <p:tav tm="100000">
                                              <p:val>
                                                <p:strVal val="#ppt_x"/>
                                              </p:val>
                                            </p:tav>
                                          </p:tavLst>
                                        </p:anim>
                                        <p:anim calcmode="lin" valueType="num">
                                          <p:cBhvr additive="base">
                                            <p:cTn id="58" dur="750" fill="hold"/>
                                            <p:tgtEl>
                                              <p:spTgt spid="33"/>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30"/>
                      </p:tgtEl>
                    </p:cond>
                  </p:nextCondLst>
                </p:seq>
                <p:seq concurrent="1" nextAc="seek">
                  <p:cTn id="59" restart="whenNotActive" fill="hold" evtFilter="cancelBubble" nodeType="interactiveSeq">
                    <p:stCondLst>
                      <p:cond evt="onClick" delay="0">
                        <p:tgtEl>
                          <p:spTgt spid="31"/>
                        </p:tgtEl>
                      </p:cond>
                    </p:stCondLst>
                    <p:endSync evt="end" delay="0">
                      <p:rtn val="all"/>
                    </p:endSync>
                    <p:childTnLst>
                      <p:par>
                        <p:cTn id="60" fill="hold">
                          <p:stCondLst>
                            <p:cond delay="0"/>
                          </p:stCondLst>
                          <p:childTnLst>
                            <p:par>
                              <p:cTn id="61" fill="hold">
                                <p:stCondLst>
                                  <p:cond delay="0"/>
                                </p:stCondLst>
                                <p:childTnLst>
                                  <p:par>
                                    <p:cTn id="62" presetID="1" presetClass="emph" presetSubtype="2" fill="hold" nodeType="withEffect">
                                      <p:stCondLst>
                                        <p:cond delay="0"/>
                                      </p:stCondLst>
                                      <p:childTnLst>
                                        <p:animClr clrSpc="rgb" dir="cw">
                                          <p:cBhvr>
                                            <p:cTn id="63" dur="500" fill="hold"/>
                                            <p:tgtEl>
                                              <p:spTgt spid="31"/>
                                            </p:tgtEl>
                                            <p:attrNameLst>
                                              <p:attrName>fillcolor</p:attrName>
                                            </p:attrNameLst>
                                          </p:cBhvr>
                                          <p:to>
                                            <a:srgbClr val="C00000"/>
                                          </p:to>
                                        </p:animClr>
                                        <p:set>
                                          <p:cBhvr>
                                            <p:cTn id="64" dur="500" fill="hold"/>
                                            <p:tgtEl>
                                              <p:spTgt spid="31"/>
                                            </p:tgtEl>
                                            <p:attrNameLst>
                                              <p:attrName>fill.type</p:attrName>
                                            </p:attrNameLst>
                                          </p:cBhvr>
                                          <p:to>
                                            <p:strVal val="solid"/>
                                          </p:to>
                                        </p:set>
                                        <p:set>
                                          <p:cBhvr>
                                            <p:cTn id="65" dur="500" fill="hold"/>
                                            <p:tgtEl>
                                              <p:spTgt spid="31"/>
                                            </p:tgtEl>
                                            <p:attrNameLst>
                                              <p:attrName>fill.on</p:attrName>
                                            </p:attrNameLst>
                                          </p:cBhvr>
                                          <p:to>
                                            <p:strVal val="true"/>
                                          </p:to>
                                        </p:set>
                                      </p:childTnLst>
                                    </p:cTn>
                                  </p:par>
                                  <p:par>
                                    <p:cTn id="66" presetID="2" presetClass="entr" presetSubtype="1" fill="hold" grpId="0" nodeType="withEffect">
                                      <p:stCondLst>
                                        <p:cond delay="0"/>
                                      </p:stCondLst>
                                      <p:childTnLst>
                                        <p:set>
                                          <p:cBhvr>
                                            <p:cTn id="67" dur="1" fill="hold">
                                              <p:stCondLst>
                                                <p:cond delay="0"/>
                                              </p:stCondLst>
                                            </p:cTn>
                                            <p:tgtEl>
                                              <p:spTgt spid="33"/>
                                            </p:tgtEl>
                                            <p:attrNameLst>
                                              <p:attrName>style.visibility</p:attrName>
                                            </p:attrNameLst>
                                          </p:cBhvr>
                                          <p:to>
                                            <p:strVal val="visible"/>
                                          </p:to>
                                        </p:set>
                                        <p:anim calcmode="lin" valueType="num">
                                          <p:cBhvr additive="base">
                                            <p:cTn id="68" dur="750" fill="hold"/>
                                            <p:tgtEl>
                                              <p:spTgt spid="33"/>
                                            </p:tgtEl>
                                            <p:attrNameLst>
                                              <p:attrName>ppt_x</p:attrName>
                                            </p:attrNameLst>
                                          </p:cBhvr>
                                          <p:tavLst>
                                            <p:tav tm="0">
                                              <p:val>
                                                <p:strVal val="#ppt_x"/>
                                              </p:val>
                                            </p:tav>
                                            <p:tav tm="100000">
                                              <p:val>
                                                <p:strVal val="#ppt_x"/>
                                              </p:val>
                                            </p:tav>
                                          </p:tavLst>
                                        </p:anim>
                                        <p:anim calcmode="lin" valueType="num">
                                          <p:cBhvr additive="base">
                                            <p:cTn id="69" dur="750" fill="hold"/>
                                            <p:tgtEl>
                                              <p:spTgt spid="33"/>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31"/>
                      </p:tgtEl>
                    </p:cond>
                  </p:nextCondLst>
                </p:seq>
                <p:seq concurrent="1" nextAc="seek">
                  <p:cTn id="70" restart="whenNotActive" fill="hold" evtFilter="cancelBubble" nodeType="interactiveSeq">
                    <p:stCondLst>
                      <p:cond evt="onClick" delay="0">
                        <p:tgtEl>
                          <p:spTgt spid="32"/>
                        </p:tgtEl>
                      </p:cond>
                    </p:stCondLst>
                    <p:endSync evt="end" delay="0">
                      <p:rtn val="all"/>
                    </p:endSync>
                    <p:childTnLst>
                      <p:par>
                        <p:cTn id="71" fill="hold">
                          <p:stCondLst>
                            <p:cond delay="0"/>
                          </p:stCondLst>
                          <p:childTnLst>
                            <p:par>
                              <p:cTn id="72" fill="hold">
                                <p:stCondLst>
                                  <p:cond delay="0"/>
                                </p:stCondLst>
                                <p:childTnLst>
                                  <p:par>
                                    <p:cTn id="73" presetID="1" presetClass="emph" presetSubtype="2" fill="hold" nodeType="withEffect">
                                      <p:stCondLst>
                                        <p:cond delay="0"/>
                                      </p:stCondLst>
                                      <p:childTnLst>
                                        <p:animClr clrSpc="rgb" dir="cw">
                                          <p:cBhvr>
                                            <p:cTn id="74" dur="500" fill="hold"/>
                                            <p:tgtEl>
                                              <p:spTgt spid="32"/>
                                            </p:tgtEl>
                                            <p:attrNameLst>
                                              <p:attrName>fillcolor</p:attrName>
                                            </p:attrNameLst>
                                          </p:cBhvr>
                                          <p:to>
                                            <a:srgbClr val="C00000"/>
                                          </p:to>
                                        </p:animClr>
                                        <p:set>
                                          <p:cBhvr>
                                            <p:cTn id="75" dur="500" fill="hold"/>
                                            <p:tgtEl>
                                              <p:spTgt spid="32"/>
                                            </p:tgtEl>
                                            <p:attrNameLst>
                                              <p:attrName>fill.type</p:attrName>
                                            </p:attrNameLst>
                                          </p:cBhvr>
                                          <p:to>
                                            <p:strVal val="solid"/>
                                          </p:to>
                                        </p:set>
                                        <p:set>
                                          <p:cBhvr>
                                            <p:cTn id="76" dur="500" fill="hold"/>
                                            <p:tgtEl>
                                              <p:spTgt spid="32"/>
                                            </p:tgtEl>
                                            <p:attrNameLst>
                                              <p:attrName>fill.on</p:attrName>
                                            </p:attrNameLst>
                                          </p:cBhvr>
                                          <p:to>
                                            <p:strVal val="true"/>
                                          </p:to>
                                        </p:set>
                                      </p:childTnLst>
                                    </p:cTn>
                                  </p:par>
                                  <p:par>
                                    <p:cTn id="77" presetID="2" presetClass="entr" presetSubtype="1" fill="hold" grpId="1" nodeType="with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750" fill="hold"/>
                                            <p:tgtEl>
                                              <p:spTgt spid="33"/>
                                            </p:tgtEl>
                                            <p:attrNameLst>
                                              <p:attrName>ppt_x</p:attrName>
                                            </p:attrNameLst>
                                          </p:cBhvr>
                                          <p:tavLst>
                                            <p:tav tm="0">
                                              <p:val>
                                                <p:strVal val="#ppt_x"/>
                                              </p:val>
                                            </p:tav>
                                            <p:tav tm="100000">
                                              <p:val>
                                                <p:strVal val="#ppt_x"/>
                                              </p:val>
                                            </p:tav>
                                          </p:tavLst>
                                        </p:anim>
                                        <p:anim calcmode="lin" valueType="num">
                                          <p:cBhvr additive="base">
                                            <p:cTn id="80" dur="750" fill="hold"/>
                                            <p:tgtEl>
                                              <p:spTgt spid="33"/>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32"/>
                      </p:tgtEl>
                    </p:cond>
                  </p:nextCondLst>
                </p:seq>
                <p:seq concurrent="1" nextAc="seek">
                  <p:cTn id="81" restart="whenNotActive" fill="hold" evtFilter="cancelBubble" nodeType="interactiveSeq">
                    <p:stCondLst>
                      <p:cond evt="onClick" delay="0">
                        <p:tgtEl>
                          <p:spTgt spid="33"/>
                        </p:tgtEl>
                      </p:cond>
                    </p:stCondLst>
                    <p:endSync evt="end" delay="0">
                      <p:rtn val="all"/>
                    </p:endSync>
                    <p:childTnLst>
                      <p:par>
                        <p:cTn id="82" fill="hold">
                          <p:stCondLst>
                            <p:cond delay="0"/>
                          </p:stCondLst>
                          <p:childTnLst>
                            <p:par>
                              <p:cTn id="83" fill="hold">
                                <p:stCondLst>
                                  <p:cond delay="0"/>
                                </p:stCondLst>
                                <p:childTnLst>
                                  <p:par>
                                    <p:cTn id="84" presetID="1" presetClass="emph" presetSubtype="2" fill="hold" nodeType="withEffect">
                                      <p:stCondLst>
                                        <p:cond delay="0"/>
                                      </p:stCondLst>
                                      <p:childTnLst>
                                        <p:animClr clrSpc="rgb" dir="cw">
                                          <p:cBhvr>
                                            <p:cTn id="85" dur="750" fill="hold"/>
                                            <p:tgtEl>
                                              <p:spTgt spid="29"/>
                                            </p:tgtEl>
                                            <p:attrNameLst>
                                              <p:attrName>fillcolor</p:attrName>
                                            </p:attrNameLst>
                                          </p:cBhvr>
                                          <p:to>
                                            <a:srgbClr val="00B050"/>
                                          </p:to>
                                        </p:animClr>
                                        <p:set>
                                          <p:cBhvr>
                                            <p:cTn id="86" dur="750" fill="hold"/>
                                            <p:tgtEl>
                                              <p:spTgt spid="29"/>
                                            </p:tgtEl>
                                            <p:attrNameLst>
                                              <p:attrName>fill.type</p:attrName>
                                            </p:attrNameLst>
                                          </p:cBhvr>
                                          <p:to>
                                            <p:strVal val="solid"/>
                                          </p:to>
                                        </p:set>
                                        <p:set>
                                          <p:cBhvr>
                                            <p:cTn id="87" dur="750" fill="hold"/>
                                            <p:tgtEl>
                                              <p:spTgt spid="29"/>
                                            </p:tgtEl>
                                            <p:attrNameLst>
                                              <p:attrName>fill.on</p:attrName>
                                            </p:attrNameLst>
                                          </p:cBhvr>
                                          <p:to>
                                            <p:strVal val="true"/>
                                          </p:to>
                                        </p:set>
                                      </p:childTnLst>
                                    </p:cTn>
                                  </p:par>
                                  <p:par>
                                    <p:cTn id="88" presetID="2" presetClass="entr" presetSubtype="2" fill="hold" grpId="1" nodeType="withEffect">
                                      <p:stCondLst>
                                        <p:cond delay="0"/>
                                      </p:stCondLst>
                                      <p:childTnLst>
                                        <p:set>
                                          <p:cBhvr>
                                            <p:cTn id="89" dur="1" fill="hold">
                                              <p:stCondLst>
                                                <p:cond delay="0"/>
                                              </p:stCondLst>
                                            </p:cTn>
                                            <p:tgtEl>
                                              <p:spTgt spid="28"/>
                                            </p:tgtEl>
                                            <p:attrNameLst>
                                              <p:attrName>style.visibility</p:attrName>
                                            </p:attrNameLst>
                                          </p:cBhvr>
                                          <p:to>
                                            <p:strVal val="visible"/>
                                          </p:to>
                                        </p:set>
                                        <p:anim calcmode="lin" valueType="num">
                                          <p:cBhvr additive="base">
                                            <p:cTn id="90" dur="750" fill="hold"/>
                                            <p:tgtEl>
                                              <p:spTgt spid="28"/>
                                            </p:tgtEl>
                                            <p:attrNameLst>
                                              <p:attrName>ppt_x</p:attrName>
                                            </p:attrNameLst>
                                          </p:cBhvr>
                                          <p:tavLst>
                                            <p:tav tm="0">
                                              <p:val>
                                                <p:strVal val="1+#ppt_w/2"/>
                                              </p:val>
                                            </p:tav>
                                            <p:tav tm="100000">
                                              <p:val>
                                                <p:strVal val="#ppt_x"/>
                                              </p:val>
                                            </p:tav>
                                          </p:tavLst>
                                        </p:anim>
                                        <p:anim calcmode="lin" valueType="num">
                                          <p:cBhvr additive="base">
                                            <p:cTn id="91" dur="7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33"/>
                      </p:tgtEl>
                    </p:cond>
                  </p:nextCondLst>
                </p:seq>
                <p:seq concurrent="1" nextAc="seek">
                  <p:cTn id="92" restart="whenNotActive" fill="hold" evtFilter="cancelBubble" nodeType="interactiveSeq">
                    <p:stCondLst>
                      <p:cond evt="onClick" delay="0">
                        <p:tgtEl>
                          <p:spTgt spid="34"/>
                        </p:tgtEl>
                      </p:cond>
                    </p:stCondLst>
                    <p:endSync evt="end" delay="0">
                      <p:rtn val="all"/>
                    </p:endSync>
                    <p:childTnLst>
                      <p:par>
                        <p:cTn id="93" fill="hold">
                          <p:stCondLst>
                            <p:cond delay="0"/>
                          </p:stCondLst>
                          <p:childTnLst>
                            <p:par>
                              <p:cTn id="94" fill="hold">
                                <p:stCondLst>
                                  <p:cond delay="0"/>
                                </p:stCondLst>
                                <p:childTnLst>
                                  <p:par>
                                    <p:cTn id="95" presetID="2" presetClass="exit" presetSubtype="4" fill="hold" grpId="1" nodeType="clickEffect">
                                      <p:stCondLst>
                                        <p:cond delay="0"/>
                                      </p:stCondLst>
                                      <p:childTnLst>
                                        <p:anim calcmode="lin" valueType="num">
                                          <p:cBhvr additive="base">
                                            <p:cTn id="96" dur="500"/>
                                            <p:tgtEl>
                                              <p:spTgt spid="32"/>
                                            </p:tgtEl>
                                            <p:attrNameLst>
                                              <p:attrName>ppt_x</p:attrName>
                                            </p:attrNameLst>
                                          </p:cBhvr>
                                          <p:tavLst>
                                            <p:tav tm="0">
                                              <p:val>
                                                <p:strVal val="ppt_x"/>
                                              </p:val>
                                            </p:tav>
                                            <p:tav tm="100000">
                                              <p:val>
                                                <p:strVal val="ppt_x"/>
                                              </p:val>
                                            </p:tav>
                                          </p:tavLst>
                                        </p:anim>
                                        <p:anim calcmode="lin" valueType="num">
                                          <p:cBhvr additive="base">
                                            <p:cTn id="97" dur="500"/>
                                            <p:tgtEl>
                                              <p:spTgt spid="32"/>
                                            </p:tgtEl>
                                            <p:attrNameLst>
                                              <p:attrName>ppt_y</p:attrName>
                                            </p:attrNameLst>
                                          </p:cBhvr>
                                          <p:tavLst>
                                            <p:tav tm="0">
                                              <p:val>
                                                <p:strVal val="ppt_y"/>
                                              </p:val>
                                            </p:tav>
                                            <p:tav tm="100000">
                                              <p:val>
                                                <p:strVal val="1+ppt_h/2"/>
                                              </p:val>
                                            </p:tav>
                                          </p:tavLst>
                                        </p:anim>
                                        <p:set>
                                          <p:cBhvr>
                                            <p:cTn id="98" dur="1" fill="hold">
                                              <p:stCondLst>
                                                <p:cond delay="499"/>
                                              </p:stCondLst>
                                            </p:cTn>
                                            <p:tgtEl>
                                              <p:spTgt spid="32"/>
                                            </p:tgtEl>
                                            <p:attrNameLst>
                                              <p:attrName>style.visibility</p:attrName>
                                            </p:attrNameLst>
                                          </p:cBhvr>
                                          <p:to>
                                            <p:strVal val="hidden"/>
                                          </p:to>
                                        </p:set>
                                      </p:childTnLst>
                                    </p:cTn>
                                  </p:par>
                                  <p:par>
                                    <p:cTn id="99" presetID="2" presetClass="exit" presetSubtype="4" fill="hold" grpId="1" nodeType="withEffect">
                                      <p:stCondLst>
                                        <p:cond delay="0"/>
                                      </p:stCondLst>
                                      <p:childTnLst>
                                        <p:anim calcmode="lin" valueType="num">
                                          <p:cBhvr additive="base">
                                            <p:cTn id="100" dur="500"/>
                                            <p:tgtEl>
                                              <p:spTgt spid="31"/>
                                            </p:tgtEl>
                                            <p:attrNameLst>
                                              <p:attrName>ppt_x</p:attrName>
                                            </p:attrNameLst>
                                          </p:cBhvr>
                                          <p:tavLst>
                                            <p:tav tm="0">
                                              <p:val>
                                                <p:strVal val="ppt_x"/>
                                              </p:val>
                                            </p:tav>
                                            <p:tav tm="100000">
                                              <p:val>
                                                <p:strVal val="ppt_x"/>
                                              </p:val>
                                            </p:tav>
                                          </p:tavLst>
                                        </p:anim>
                                        <p:anim calcmode="lin" valueType="num">
                                          <p:cBhvr additive="base">
                                            <p:cTn id="101" dur="500"/>
                                            <p:tgtEl>
                                              <p:spTgt spid="31"/>
                                            </p:tgtEl>
                                            <p:attrNameLst>
                                              <p:attrName>ppt_y</p:attrName>
                                            </p:attrNameLst>
                                          </p:cBhvr>
                                          <p:tavLst>
                                            <p:tav tm="0">
                                              <p:val>
                                                <p:strVal val="ppt_y"/>
                                              </p:val>
                                            </p:tav>
                                            <p:tav tm="100000">
                                              <p:val>
                                                <p:strVal val="1+ppt_h/2"/>
                                              </p:val>
                                            </p:tav>
                                          </p:tavLst>
                                        </p:anim>
                                        <p:set>
                                          <p:cBhvr>
                                            <p:cTn id="102"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4"/>
                      </p:tgtEl>
                    </p:cond>
                  </p:nextCondLst>
                </p:seq>
                <p:seq concurrent="1" nextAc="seek">
                  <p:cTn id="103" restart="whenNotActive" fill="hold" evtFilter="cancelBubble" nodeType="interactiveSeq">
                    <p:stCondLst>
                      <p:cond evt="onClick" delay="0">
                        <p:tgtEl>
                          <p:spTgt spid="35"/>
                        </p:tgtEl>
                      </p:cond>
                    </p:stCondLst>
                    <p:endSync evt="end" delay="0">
                      <p:rtn val="all"/>
                    </p:endSync>
                    <p:childTnLst>
                      <p:par>
                        <p:cTn id="104" fill="hold">
                          <p:stCondLst>
                            <p:cond delay="0"/>
                          </p:stCondLst>
                          <p:childTnLst>
                            <p:par>
                              <p:cTn id="105" fill="hold">
                                <p:stCondLst>
                                  <p:cond delay="0"/>
                                </p:stCondLst>
                                <p:childTnLst>
                                  <p:par>
                                    <p:cTn id="106" presetID="22" presetClass="exit" presetSubtype="2" fill="hold" grpId="0" nodeType="clickEffect">
                                      <p:stCondLst>
                                        <p:cond delay="0"/>
                                      </p:stCondLst>
                                      <p:childTnLst>
                                        <p:animEffect transition="out" filter="wipe(right)">
                                          <p:cBhvr>
                                            <p:cTn id="107" dur="30000"/>
                                            <p:tgtEl>
                                              <p:spTgt spid="36"/>
                                            </p:tgtEl>
                                          </p:cBhvr>
                                        </p:animEffect>
                                        <p:set>
                                          <p:cBhvr>
                                            <p:cTn id="108" dur="1" fill="hold">
                                              <p:stCondLst>
                                                <p:cond delay="29999"/>
                                              </p:stCondLst>
                                            </p:cTn>
                                            <p:tgtEl>
                                              <p:spTgt spid="36"/>
                                            </p:tgtEl>
                                            <p:attrNameLst>
                                              <p:attrName>style.visibility</p:attrName>
                                            </p:attrNameLst>
                                          </p:cBhvr>
                                          <p:to>
                                            <p:strVal val="hidden"/>
                                          </p:to>
                                        </p:set>
                                      </p:childTnLst>
                                    </p:cTn>
                                  </p:par>
                                </p:childTnLst>
                              </p:cTn>
                            </p:par>
                          </p:childTnLst>
                        </p:cTn>
                      </p:par>
                    </p:childTnLst>
                  </p:cTn>
                  <p:nextCondLst>
                    <p:cond evt="onClick" delay="0">
                      <p:tgtEl>
                        <p:spTgt spid="35"/>
                      </p:tgtEl>
                    </p:cond>
                  </p:nextCondLst>
                </p:seq>
                <p:seq concurrent="1" nextAc="seek">
                  <p:cTn id="109" restart="whenNotActive" fill="hold" evtFilter="cancelBubble" nodeType="interactiveSeq">
                    <p:stCondLst>
                      <p:cond evt="onClick" delay="0">
                        <p:tgtEl>
                          <p:spTgt spid="37"/>
                        </p:tgtEl>
                      </p:cond>
                    </p:stCondLst>
                    <p:endSync evt="end" delay="0">
                      <p:rtn val="all"/>
                    </p:endSync>
                    <p:childTnLst>
                      <p:par>
                        <p:cTn id="110" fill="hold">
                          <p:stCondLst>
                            <p:cond delay="0"/>
                          </p:stCondLst>
                          <p:childTnLst>
                            <p:par>
                              <p:cTn id="111" fill="hold">
                                <p:stCondLst>
                                  <p:cond delay="0"/>
                                </p:stCondLst>
                                <p:childTnLst>
                                  <p:par>
                                    <p:cTn id="112" presetID="2" presetClass="entr" presetSubtype="8" fill="hold" grpId="0" nodeType="clickEffect">
                                      <p:stCondLst>
                                        <p:cond delay="0"/>
                                      </p:stCondLst>
                                      <p:childTnLst>
                                        <p:set>
                                          <p:cBhvr>
                                            <p:cTn id="113" dur="1" fill="hold">
                                              <p:stCondLst>
                                                <p:cond delay="0"/>
                                              </p:stCondLst>
                                            </p:cTn>
                                            <p:tgtEl>
                                              <p:spTgt spid="38"/>
                                            </p:tgtEl>
                                            <p:attrNameLst>
                                              <p:attrName>style.visibility</p:attrName>
                                            </p:attrNameLst>
                                          </p:cBhvr>
                                          <p:to>
                                            <p:strVal val="visible"/>
                                          </p:to>
                                        </p:set>
                                        <p:anim calcmode="lin" valueType="num">
                                          <p:cBhvr additive="base">
                                            <p:cTn id="114" dur="500" fill="hold"/>
                                            <p:tgtEl>
                                              <p:spTgt spid="38"/>
                                            </p:tgtEl>
                                            <p:attrNameLst>
                                              <p:attrName>ppt_x</p:attrName>
                                            </p:attrNameLst>
                                          </p:cBhvr>
                                          <p:tavLst>
                                            <p:tav tm="0">
                                              <p:val>
                                                <p:strVal val="0-#ppt_w/2"/>
                                              </p:val>
                                            </p:tav>
                                            <p:tav tm="100000">
                                              <p:val>
                                                <p:strVal val="#ppt_x"/>
                                              </p:val>
                                            </p:tav>
                                          </p:tavLst>
                                        </p:anim>
                                        <p:anim calcmode="lin" valueType="num">
                                          <p:cBhvr additive="base">
                                            <p:cTn id="115"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37"/>
                      </p:tgtEl>
                    </p:cond>
                  </p:nextCondLst>
                </p:seq>
              </p:childTnLst>
            </p:cTn>
          </p:par>
        </p:tnLst>
        <p:bldLst>
          <p:bldP spid="27" grpId="0" animBg="1"/>
          <p:bldP spid="28" grpId="0" animBg="1"/>
          <p:bldP spid="28" grpId="1" animBg="1"/>
          <p:bldP spid="29" grpId="0" animBg="1"/>
          <p:bldP spid="30" grpId="0" animBg="1"/>
          <p:bldP spid="31" grpId="0" animBg="1"/>
          <p:bldP spid="31" grpId="1" animBg="1"/>
          <p:bldP spid="32" grpId="0" animBg="1"/>
          <p:bldP spid="32" grpId="1" animBg="1"/>
          <p:bldP spid="33" grpId="0" animBg="1"/>
          <p:bldP spid="33" grpId="1" animBg="1"/>
          <p:bldP spid="34" grpId="0" animBg="1"/>
          <p:bldP spid="35" grpId="0" animBg="1"/>
          <p:bldP spid="36" grpId="0" animBg="1"/>
          <p:bldP spid="37" grpId="0" animBg="1"/>
          <p:bldGraphic spid="38" grpId="0">
            <p:bldAsOne/>
          </p:bldGraphic>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48"/>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fontScale="90000"/>
          </a:bodyPr>
          <a:lstStyle/>
          <a:p>
            <a:pPr marL="0" lvl="0" indent="0" algn="ctr" rtl="0">
              <a:spcBef>
                <a:spcPts val="0"/>
              </a:spcBef>
              <a:spcAft>
                <a:spcPts val="0"/>
              </a:spcAft>
              <a:buNone/>
            </a:pPr>
            <a:r>
              <a:rPr lang="en"/>
              <a:t>Editable Icons.</a:t>
            </a:r>
            <a:endParaRPr/>
          </a:p>
        </p:txBody>
      </p:sp>
      <p:grpSp>
        <p:nvGrpSpPr>
          <p:cNvPr id="951" name="Google Shape;951;p48"/>
          <p:cNvGrpSpPr/>
          <p:nvPr/>
        </p:nvGrpSpPr>
        <p:grpSpPr>
          <a:xfrm>
            <a:off x="3555539" y="1895677"/>
            <a:ext cx="405160" cy="253589"/>
            <a:chOff x="4797800" y="1994125"/>
            <a:chExt cx="306475" cy="186025"/>
          </a:xfrm>
        </p:grpSpPr>
        <p:sp>
          <p:nvSpPr>
            <p:cNvPr id="952" name="Google Shape;952;p48"/>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3" name="Google Shape;953;p48"/>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4" name="Google Shape;954;p48"/>
          <p:cNvSpPr/>
          <p:nvPr/>
        </p:nvSpPr>
        <p:spPr>
          <a:xfrm>
            <a:off x="2998347" y="1911575"/>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5" name="Google Shape;955;p48"/>
          <p:cNvSpPr/>
          <p:nvPr/>
        </p:nvSpPr>
        <p:spPr>
          <a:xfrm>
            <a:off x="2583258" y="1828169"/>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6" name="Google Shape;956;p48"/>
          <p:cNvSpPr/>
          <p:nvPr/>
        </p:nvSpPr>
        <p:spPr>
          <a:xfrm>
            <a:off x="4110294" y="1896049"/>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7" name="Google Shape;957;p48"/>
          <p:cNvSpPr/>
          <p:nvPr/>
        </p:nvSpPr>
        <p:spPr>
          <a:xfrm>
            <a:off x="4613799" y="1853187"/>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8" name="Google Shape;958;p48"/>
          <p:cNvSpPr/>
          <p:nvPr/>
        </p:nvSpPr>
        <p:spPr>
          <a:xfrm>
            <a:off x="5603115" y="1886863"/>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59" name="Google Shape;959;p48"/>
          <p:cNvGrpSpPr/>
          <p:nvPr/>
        </p:nvGrpSpPr>
        <p:grpSpPr>
          <a:xfrm>
            <a:off x="6148833" y="1899702"/>
            <a:ext cx="352082" cy="254203"/>
            <a:chOff x="4250025" y="2848800"/>
            <a:chExt cx="266325" cy="186475"/>
          </a:xfrm>
        </p:grpSpPr>
        <p:sp>
          <p:nvSpPr>
            <p:cNvPr id="960" name="Google Shape;960;p48"/>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1" name="Google Shape;961;p48"/>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62" name="Google Shape;962;p48"/>
          <p:cNvGrpSpPr/>
          <p:nvPr/>
        </p:nvGrpSpPr>
        <p:grpSpPr>
          <a:xfrm>
            <a:off x="6746181" y="1863816"/>
            <a:ext cx="343224" cy="326555"/>
            <a:chOff x="4707700" y="2822475"/>
            <a:chExt cx="259625" cy="239550"/>
          </a:xfrm>
        </p:grpSpPr>
        <p:sp>
          <p:nvSpPr>
            <p:cNvPr id="963" name="Google Shape;963;p48"/>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4" name="Google Shape;964;p48"/>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5" name="Google Shape;965;p48"/>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66" name="Google Shape;966;p48"/>
          <p:cNvSpPr/>
          <p:nvPr/>
        </p:nvSpPr>
        <p:spPr>
          <a:xfrm>
            <a:off x="7220153" y="1867401"/>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7" name="Google Shape;967;p48"/>
          <p:cNvSpPr/>
          <p:nvPr/>
        </p:nvSpPr>
        <p:spPr>
          <a:xfrm>
            <a:off x="7743648" y="1900258"/>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68" name="Google Shape;968;p48"/>
          <p:cNvGrpSpPr/>
          <p:nvPr/>
        </p:nvGrpSpPr>
        <p:grpSpPr>
          <a:xfrm>
            <a:off x="8381347" y="1827316"/>
            <a:ext cx="351487" cy="398940"/>
            <a:chOff x="6425500" y="2795700"/>
            <a:chExt cx="265875" cy="292650"/>
          </a:xfrm>
        </p:grpSpPr>
        <p:sp>
          <p:nvSpPr>
            <p:cNvPr id="969" name="Google Shape;969;p48"/>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0" name="Google Shape;970;p48"/>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71" name="Google Shape;971;p48"/>
          <p:cNvSpPr/>
          <p:nvPr/>
        </p:nvSpPr>
        <p:spPr>
          <a:xfrm>
            <a:off x="8879053" y="1859817"/>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72" name="Google Shape;972;p48"/>
          <p:cNvGrpSpPr/>
          <p:nvPr/>
        </p:nvGrpSpPr>
        <p:grpSpPr>
          <a:xfrm>
            <a:off x="9459393" y="1881960"/>
            <a:ext cx="350297" cy="290464"/>
            <a:chOff x="5549875" y="2418425"/>
            <a:chExt cx="264975" cy="213075"/>
          </a:xfrm>
        </p:grpSpPr>
        <p:sp>
          <p:nvSpPr>
            <p:cNvPr id="973" name="Google Shape;973;p48"/>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4" name="Google Shape;974;p48"/>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75" name="Google Shape;975;p48"/>
          <p:cNvSpPr/>
          <p:nvPr/>
        </p:nvSpPr>
        <p:spPr>
          <a:xfrm>
            <a:off x="2605363" y="2490796"/>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76" name="Google Shape;976;p48"/>
          <p:cNvGrpSpPr/>
          <p:nvPr/>
        </p:nvGrpSpPr>
        <p:grpSpPr>
          <a:xfrm>
            <a:off x="3555469" y="2526467"/>
            <a:ext cx="299598" cy="308322"/>
            <a:chOff x="3739275" y="2525850"/>
            <a:chExt cx="226625" cy="226175"/>
          </a:xfrm>
        </p:grpSpPr>
        <p:sp>
          <p:nvSpPr>
            <p:cNvPr id="977" name="Google Shape;977;p48"/>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8" name="Google Shape;978;p48"/>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9" name="Google Shape;979;p48"/>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0" name="Google Shape;980;p48"/>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81" name="Google Shape;981;p48"/>
          <p:cNvGrpSpPr/>
          <p:nvPr/>
        </p:nvGrpSpPr>
        <p:grpSpPr>
          <a:xfrm>
            <a:off x="3028651" y="2499697"/>
            <a:ext cx="272464" cy="361861"/>
            <a:chOff x="4518575" y="2506200"/>
            <a:chExt cx="206100" cy="265450"/>
          </a:xfrm>
        </p:grpSpPr>
        <p:sp>
          <p:nvSpPr>
            <p:cNvPr id="982" name="Google Shape;982;p48"/>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3" name="Google Shape;983;p48"/>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4" name="Google Shape;984;p48"/>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5" name="Google Shape;985;p48"/>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6" name="Google Shape;986;p48"/>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7" name="Google Shape;987;p48"/>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8" name="Google Shape;988;p48"/>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9" name="Google Shape;989;p48"/>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0" name="Google Shape;990;p48"/>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91" name="Google Shape;991;p48"/>
          <p:cNvGrpSpPr/>
          <p:nvPr/>
        </p:nvGrpSpPr>
        <p:grpSpPr>
          <a:xfrm>
            <a:off x="4109852" y="2526667"/>
            <a:ext cx="299631" cy="308322"/>
            <a:chOff x="4164375" y="1677425"/>
            <a:chExt cx="226650" cy="226175"/>
          </a:xfrm>
        </p:grpSpPr>
        <p:sp>
          <p:nvSpPr>
            <p:cNvPr id="992" name="Google Shape;992;p48"/>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3" name="Google Shape;993;p48"/>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4" name="Google Shape;994;p48"/>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5" name="Google Shape;995;p48"/>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6" name="Google Shape;996;p48"/>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97" name="Google Shape;997;p48"/>
          <p:cNvGrpSpPr/>
          <p:nvPr/>
        </p:nvGrpSpPr>
        <p:grpSpPr>
          <a:xfrm>
            <a:off x="5163817" y="2517856"/>
            <a:ext cx="299003" cy="308322"/>
            <a:chOff x="5226025" y="1677425"/>
            <a:chExt cx="226175" cy="226175"/>
          </a:xfrm>
        </p:grpSpPr>
        <p:sp>
          <p:nvSpPr>
            <p:cNvPr id="998" name="Google Shape;998;p48"/>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9" name="Google Shape;999;p48"/>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0" name="Google Shape;1000;p48"/>
          <p:cNvGrpSpPr/>
          <p:nvPr/>
        </p:nvGrpSpPr>
        <p:grpSpPr>
          <a:xfrm>
            <a:off x="4637201" y="2517949"/>
            <a:ext cx="299003" cy="308322"/>
            <a:chOff x="4835275" y="1198350"/>
            <a:chExt cx="226175" cy="226175"/>
          </a:xfrm>
        </p:grpSpPr>
        <p:sp>
          <p:nvSpPr>
            <p:cNvPr id="1001" name="Google Shape;1001;p48"/>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2" name="Google Shape;1002;p48"/>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3" name="Google Shape;1003;p48"/>
          <p:cNvGrpSpPr/>
          <p:nvPr/>
        </p:nvGrpSpPr>
        <p:grpSpPr>
          <a:xfrm>
            <a:off x="6324046" y="2501848"/>
            <a:ext cx="347356" cy="358215"/>
            <a:chOff x="968775" y="1180050"/>
            <a:chExt cx="262750" cy="262775"/>
          </a:xfrm>
        </p:grpSpPr>
        <p:sp>
          <p:nvSpPr>
            <p:cNvPr id="1004" name="Google Shape;1004;p48"/>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5" name="Google Shape;1005;p48"/>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6" name="Google Shape;1006;p48"/>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7" name="Google Shape;1007;p48"/>
          <p:cNvGrpSpPr/>
          <p:nvPr/>
        </p:nvGrpSpPr>
        <p:grpSpPr>
          <a:xfrm>
            <a:off x="5688945" y="2568917"/>
            <a:ext cx="386288" cy="224042"/>
            <a:chOff x="1678900" y="1231350"/>
            <a:chExt cx="292200" cy="164350"/>
          </a:xfrm>
        </p:grpSpPr>
        <p:sp>
          <p:nvSpPr>
            <p:cNvPr id="1008" name="Google Shape;1008;p48"/>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9" name="Google Shape;1009;p48"/>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0" name="Google Shape;1010;p48"/>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11" name="Google Shape;1011;p48"/>
          <p:cNvSpPr/>
          <p:nvPr/>
        </p:nvSpPr>
        <p:spPr>
          <a:xfrm>
            <a:off x="7007934" y="2490813"/>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12" name="Google Shape;1012;p48"/>
          <p:cNvGrpSpPr/>
          <p:nvPr/>
        </p:nvGrpSpPr>
        <p:grpSpPr>
          <a:xfrm>
            <a:off x="7452181" y="2495456"/>
            <a:ext cx="322006" cy="353205"/>
            <a:chOff x="2405550" y="1181850"/>
            <a:chExt cx="243575" cy="259100"/>
          </a:xfrm>
        </p:grpSpPr>
        <p:sp>
          <p:nvSpPr>
            <p:cNvPr id="1013" name="Google Shape;1013;p48"/>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4" name="Google Shape;1014;p48"/>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5" name="Google Shape;1015;p48"/>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6" name="Google Shape;1016;p48"/>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7" name="Google Shape;1017;p48"/>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8" name="Google Shape;1018;p48"/>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19" name="Google Shape;1019;p48"/>
          <p:cNvSpPr/>
          <p:nvPr/>
        </p:nvSpPr>
        <p:spPr>
          <a:xfrm>
            <a:off x="8060325" y="2518439"/>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20" name="Google Shape;1020;p48"/>
          <p:cNvGrpSpPr/>
          <p:nvPr/>
        </p:nvGrpSpPr>
        <p:grpSpPr>
          <a:xfrm>
            <a:off x="8485368" y="2493258"/>
            <a:ext cx="286610" cy="357601"/>
            <a:chOff x="3086700" y="1180050"/>
            <a:chExt cx="216800" cy="262325"/>
          </a:xfrm>
        </p:grpSpPr>
        <p:sp>
          <p:nvSpPr>
            <p:cNvPr id="1021" name="Google Shape;1021;p48"/>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2" name="Google Shape;1022;p48"/>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23" name="Google Shape;1023;p48"/>
          <p:cNvGrpSpPr/>
          <p:nvPr/>
        </p:nvGrpSpPr>
        <p:grpSpPr>
          <a:xfrm>
            <a:off x="8991962" y="2481398"/>
            <a:ext cx="228243" cy="381321"/>
            <a:chOff x="3741075" y="1171575"/>
            <a:chExt cx="172650" cy="279725"/>
          </a:xfrm>
        </p:grpSpPr>
        <p:sp>
          <p:nvSpPr>
            <p:cNvPr id="1024" name="Google Shape;1024;p48"/>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5" name="Google Shape;1025;p48"/>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6" name="Google Shape;1026;p48"/>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7" name="Google Shape;1027;p48"/>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28" name="Google Shape;1028;p48"/>
          <p:cNvSpPr/>
          <p:nvPr/>
        </p:nvSpPr>
        <p:spPr>
          <a:xfrm>
            <a:off x="9450374" y="2493795"/>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29" name="Google Shape;1029;p48"/>
          <p:cNvGrpSpPr/>
          <p:nvPr/>
        </p:nvGrpSpPr>
        <p:grpSpPr>
          <a:xfrm>
            <a:off x="2513457" y="3225502"/>
            <a:ext cx="351520" cy="253623"/>
            <a:chOff x="952700" y="1101100"/>
            <a:chExt cx="265900" cy="186050"/>
          </a:xfrm>
        </p:grpSpPr>
        <p:sp>
          <p:nvSpPr>
            <p:cNvPr id="1030" name="Google Shape;1030;p48"/>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1" name="Google Shape;1031;p48"/>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2" name="Google Shape;1032;p48"/>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3" name="Google Shape;1033;p48"/>
          <p:cNvSpPr/>
          <p:nvPr/>
        </p:nvSpPr>
        <p:spPr>
          <a:xfrm>
            <a:off x="3039928" y="3142345"/>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4" name="Google Shape;1034;p48"/>
          <p:cNvSpPr/>
          <p:nvPr/>
        </p:nvSpPr>
        <p:spPr>
          <a:xfrm>
            <a:off x="3461790" y="3169750"/>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5" name="Google Shape;1035;p48"/>
          <p:cNvSpPr/>
          <p:nvPr/>
        </p:nvSpPr>
        <p:spPr>
          <a:xfrm>
            <a:off x="4033408" y="3169818"/>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6" name="Google Shape;1036;p48"/>
          <p:cNvSpPr/>
          <p:nvPr/>
        </p:nvSpPr>
        <p:spPr>
          <a:xfrm>
            <a:off x="4642775" y="3207959"/>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37" name="Google Shape;1037;p48"/>
          <p:cNvGrpSpPr/>
          <p:nvPr/>
        </p:nvGrpSpPr>
        <p:grpSpPr>
          <a:xfrm>
            <a:off x="5204724" y="3204102"/>
            <a:ext cx="317875" cy="344208"/>
            <a:chOff x="5583325" y="1073450"/>
            <a:chExt cx="240450" cy="252500"/>
          </a:xfrm>
        </p:grpSpPr>
        <p:sp>
          <p:nvSpPr>
            <p:cNvPr id="1038" name="Google Shape;1038;p48"/>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9" name="Google Shape;1039;p48"/>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0" name="Google Shape;1040;p48"/>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1" name="Google Shape;1041;p48"/>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2" name="Google Shape;1042;p48"/>
          <p:cNvGrpSpPr/>
          <p:nvPr/>
        </p:nvGrpSpPr>
        <p:grpSpPr>
          <a:xfrm>
            <a:off x="5688597" y="3193853"/>
            <a:ext cx="386850" cy="294962"/>
            <a:chOff x="1502275" y="3638775"/>
            <a:chExt cx="292625" cy="216375"/>
          </a:xfrm>
        </p:grpSpPr>
        <p:sp>
          <p:nvSpPr>
            <p:cNvPr id="1043" name="Google Shape;1043;p48"/>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4" name="Google Shape;1044;p48"/>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5" name="Google Shape;1045;p48"/>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6" name="Google Shape;1046;p48"/>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7" name="Google Shape;1047;p48"/>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8" name="Google Shape;1048;p48"/>
          <p:cNvGrpSpPr/>
          <p:nvPr/>
        </p:nvGrpSpPr>
        <p:grpSpPr>
          <a:xfrm>
            <a:off x="6243632" y="3138339"/>
            <a:ext cx="354428" cy="362441"/>
            <a:chOff x="3171000" y="4021950"/>
            <a:chExt cx="268100" cy="265875"/>
          </a:xfrm>
        </p:grpSpPr>
        <p:sp>
          <p:nvSpPr>
            <p:cNvPr id="1049" name="Google Shape;1049;p48"/>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0" name="Google Shape;1050;p48"/>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51" name="Google Shape;1051;p48"/>
          <p:cNvSpPr/>
          <p:nvPr/>
        </p:nvSpPr>
        <p:spPr>
          <a:xfrm>
            <a:off x="6764408" y="3172681"/>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2" name="Google Shape;1052;p48"/>
          <p:cNvSpPr/>
          <p:nvPr/>
        </p:nvSpPr>
        <p:spPr>
          <a:xfrm>
            <a:off x="7318796" y="3157138"/>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53" name="Google Shape;1053;p48"/>
          <p:cNvGrpSpPr/>
          <p:nvPr/>
        </p:nvGrpSpPr>
        <p:grpSpPr>
          <a:xfrm>
            <a:off x="7832907" y="3189992"/>
            <a:ext cx="334400" cy="344821"/>
            <a:chOff x="5684575" y="4038000"/>
            <a:chExt cx="252950" cy="252950"/>
          </a:xfrm>
        </p:grpSpPr>
        <p:sp>
          <p:nvSpPr>
            <p:cNvPr id="1054" name="Google Shape;1054;p48"/>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5" name="Google Shape;1055;p48"/>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6" name="Google Shape;1056;p48"/>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7" name="Google Shape;1057;p48"/>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8" name="Google Shape;1058;p48"/>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9" name="Google Shape;1059;p48"/>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60" name="Google Shape;1060;p48"/>
          <p:cNvGrpSpPr/>
          <p:nvPr/>
        </p:nvGrpSpPr>
        <p:grpSpPr>
          <a:xfrm>
            <a:off x="8426502" y="3148426"/>
            <a:ext cx="247115" cy="399520"/>
            <a:chOff x="1982675" y="3599525"/>
            <a:chExt cx="186925" cy="293075"/>
          </a:xfrm>
        </p:grpSpPr>
        <p:sp>
          <p:nvSpPr>
            <p:cNvPr id="1061" name="Google Shape;1061;p48"/>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2" name="Google Shape;1062;p48"/>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3" name="Google Shape;1063;p48"/>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4" name="Google Shape;1064;p48"/>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5" name="Google Shape;1065;p48"/>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66" name="Google Shape;1066;p48"/>
          <p:cNvGrpSpPr/>
          <p:nvPr/>
        </p:nvGrpSpPr>
        <p:grpSpPr>
          <a:xfrm>
            <a:off x="8932510" y="3148425"/>
            <a:ext cx="178106" cy="398940"/>
            <a:chOff x="2397075" y="3602200"/>
            <a:chExt cx="134725" cy="292650"/>
          </a:xfrm>
        </p:grpSpPr>
        <p:sp>
          <p:nvSpPr>
            <p:cNvPr id="1067" name="Google Shape;1067;p48"/>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8" name="Google Shape;1068;p48"/>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9" name="Google Shape;1069;p48"/>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0" name="Google Shape;1070;p48"/>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1" name="Google Shape;1071;p48"/>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72" name="Google Shape;1072;p48"/>
          <p:cNvGrpSpPr/>
          <p:nvPr/>
        </p:nvGrpSpPr>
        <p:grpSpPr>
          <a:xfrm>
            <a:off x="2566625" y="3832849"/>
            <a:ext cx="246520" cy="383741"/>
            <a:chOff x="2717350" y="3603525"/>
            <a:chExt cx="186475" cy="281500"/>
          </a:xfrm>
        </p:grpSpPr>
        <p:sp>
          <p:nvSpPr>
            <p:cNvPr id="1073" name="Google Shape;1073;p48"/>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4" name="Google Shape;1074;p48"/>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5" name="Google Shape;1075;p48"/>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6" name="Google Shape;1076;p48"/>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7" name="Google Shape;1077;p48"/>
          <p:cNvSpPr/>
          <p:nvPr/>
        </p:nvSpPr>
        <p:spPr>
          <a:xfrm>
            <a:off x="9368466" y="3172920"/>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8" name="Google Shape;1078;p48"/>
          <p:cNvGrpSpPr/>
          <p:nvPr/>
        </p:nvGrpSpPr>
        <p:grpSpPr>
          <a:xfrm>
            <a:off x="3009545" y="3843192"/>
            <a:ext cx="332053" cy="363054"/>
            <a:chOff x="3927075" y="3612900"/>
            <a:chExt cx="251175" cy="266325"/>
          </a:xfrm>
        </p:grpSpPr>
        <p:sp>
          <p:nvSpPr>
            <p:cNvPr id="1079" name="Google Shape;1079;p48"/>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0" name="Google Shape;1080;p48"/>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81" name="Google Shape;1081;p48"/>
          <p:cNvGrpSpPr/>
          <p:nvPr/>
        </p:nvGrpSpPr>
        <p:grpSpPr>
          <a:xfrm>
            <a:off x="3537650" y="3902789"/>
            <a:ext cx="336152" cy="347241"/>
            <a:chOff x="4324975" y="3617800"/>
            <a:chExt cx="254275" cy="254725"/>
          </a:xfrm>
        </p:grpSpPr>
        <p:sp>
          <p:nvSpPr>
            <p:cNvPr id="1082" name="Google Shape;1082;p48"/>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3" name="Google Shape;1083;p48"/>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4" name="Google Shape;1084;p48"/>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85" name="Google Shape;1085;p48"/>
          <p:cNvGrpSpPr/>
          <p:nvPr/>
        </p:nvGrpSpPr>
        <p:grpSpPr>
          <a:xfrm>
            <a:off x="4071309" y="3968461"/>
            <a:ext cx="399872" cy="217737"/>
            <a:chOff x="4728650" y="3665975"/>
            <a:chExt cx="302475" cy="159725"/>
          </a:xfrm>
        </p:grpSpPr>
        <p:sp>
          <p:nvSpPr>
            <p:cNvPr id="1086" name="Google Shape;1086;p48"/>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7" name="Google Shape;1087;p48"/>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88" name="Google Shape;1088;p48"/>
          <p:cNvGrpSpPr/>
          <p:nvPr/>
        </p:nvGrpSpPr>
        <p:grpSpPr>
          <a:xfrm>
            <a:off x="4597975" y="3925621"/>
            <a:ext cx="382719" cy="282796"/>
            <a:chOff x="5164925" y="3642775"/>
            <a:chExt cx="289500" cy="207450"/>
          </a:xfrm>
        </p:grpSpPr>
        <p:sp>
          <p:nvSpPr>
            <p:cNvPr id="1089" name="Google Shape;1089;p48"/>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0" name="Google Shape;1090;p48"/>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1" name="Google Shape;1091;p48"/>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2" name="Google Shape;1092;p48"/>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3" name="Google Shape;1093;p48"/>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94" name="Google Shape;1094;p48"/>
          <p:cNvSpPr/>
          <p:nvPr/>
        </p:nvSpPr>
        <p:spPr>
          <a:xfrm>
            <a:off x="5198765" y="3839347"/>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5" name="Google Shape;1095;p48"/>
          <p:cNvSpPr/>
          <p:nvPr/>
        </p:nvSpPr>
        <p:spPr>
          <a:xfrm>
            <a:off x="5702584" y="3871268"/>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6" name="Google Shape;1096;p48"/>
          <p:cNvSpPr/>
          <p:nvPr/>
        </p:nvSpPr>
        <p:spPr>
          <a:xfrm>
            <a:off x="6179805" y="3860514"/>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7" name="Google Shape;1097;p48"/>
          <p:cNvSpPr/>
          <p:nvPr/>
        </p:nvSpPr>
        <p:spPr>
          <a:xfrm>
            <a:off x="6760807" y="3786788"/>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8" name="Google Shape;1098;p48"/>
          <p:cNvSpPr/>
          <p:nvPr/>
        </p:nvSpPr>
        <p:spPr>
          <a:xfrm>
            <a:off x="7270160" y="3786499"/>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9" name="Google Shape;1099;p48"/>
          <p:cNvSpPr/>
          <p:nvPr/>
        </p:nvSpPr>
        <p:spPr>
          <a:xfrm>
            <a:off x="7779513" y="3778949"/>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0" name="Google Shape;1100;p48"/>
          <p:cNvSpPr/>
          <p:nvPr/>
        </p:nvSpPr>
        <p:spPr>
          <a:xfrm>
            <a:off x="8393506" y="3835410"/>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01" name="Google Shape;1101;p48"/>
          <p:cNvGrpSpPr/>
          <p:nvPr/>
        </p:nvGrpSpPr>
        <p:grpSpPr>
          <a:xfrm>
            <a:off x="8918599" y="3839841"/>
            <a:ext cx="327294" cy="334632"/>
            <a:chOff x="5717150" y="2098500"/>
            <a:chExt cx="247575" cy="245475"/>
          </a:xfrm>
        </p:grpSpPr>
        <p:sp>
          <p:nvSpPr>
            <p:cNvPr id="1102" name="Google Shape;1102;p48"/>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3" name="Google Shape;1103;p48"/>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4" name="Google Shape;1104;p48"/>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05" name="Google Shape;1105;p48"/>
          <p:cNvSpPr/>
          <p:nvPr/>
        </p:nvSpPr>
        <p:spPr>
          <a:xfrm>
            <a:off x="9468216" y="3772813"/>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6" name="Google Shape;1106;p48"/>
          <p:cNvSpPr/>
          <p:nvPr/>
        </p:nvSpPr>
        <p:spPr>
          <a:xfrm>
            <a:off x="2504275" y="4571524"/>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7" name="Google Shape;1107;p48"/>
          <p:cNvSpPr/>
          <p:nvPr/>
        </p:nvSpPr>
        <p:spPr>
          <a:xfrm>
            <a:off x="3024565" y="4552369"/>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08" name="Google Shape;1108;p48"/>
          <p:cNvGrpSpPr/>
          <p:nvPr/>
        </p:nvGrpSpPr>
        <p:grpSpPr>
          <a:xfrm>
            <a:off x="3496073" y="4480767"/>
            <a:ext cx="352082" cy="317455"/>
            <a:chOff x="6435300" y="2742175"/>
            <a:chExt cx="266325" cy="232875"/>
          </a:xfrm>
        </p:grpSpPr>
        <p:sp>
          <p:nvSpPr>
            <p:cNvPr id="1109" name="Google Shape;1109;p48"/>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0" name="Google Shape;1110;p48"/>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11" name="Google Shape;1111;p48"/>
          <p:cNvGrpSpPr/>
          <p:nvPr/>
        </p:nvGrpSpPr>
        <p:grpSpPr>
          <a:xfrm>
            <a:off x="4543033" y="4559892"/>
            <a:ext cx="333805" cy="344208"/>
            <a:chOff x="674800" y="2146225"/>
            <a:chExt cx="252500" cy="252500"/>
          </a:xfrm>
        </p:grpSpPr>
        <p:sp>
          <p:nvSpPr>
            <p:cNvPr id="1112" name="Google Shape;1112;p48"/>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3" name="Google Shape;1113;p48"/>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4" name="Google Shape;1114;p48"/>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5" name="Google Shape;1115;p48"/>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16" name="Google Shape;1116;p48"/>
          <p:cNvGrpSpPr/>
          <p:nvPr/>
        </p:nvGrpSpPr>
        <p:grpSpPr>
          <a:xfrm>
            <a:off x="5070081" y="4571378"/>
            <a:ext cx="333805" cy="344208"/>
            <a:chOff x="2164225" y="2146225"/>
            <a:chExt cx="252500" cy="252500"/>
          </a:xfrm>
        </p:grpSpPr>
        <p:sp>
          <p:nvSpPr>
            <p:cNvPr id="1117" name="Google Shape;1117;p48"/>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8" name="Google Shape;1118;p48"/>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9" name="Google Shape;1119;p48"/>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0" name="Google Shape;1120;p48"/>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21" name="Google Shape;1121;p48"/>
          <p:cNvGrpSpPr/>
          <p:nvPr/>
        </p:nvGrpSpPr>
        <p:grpSpPr>
          <a:xfrm>
            <a:off x="4015992" y="4571151"/>
            <a:ext cx="334400" cy="344821"/>
            <a:chOff x="689975" y="1737200"/>
            <a:chExt cx="252950" cy="252950"/>
          </a:xfrm>
        </p:grpSpPr>
        <p:sp>
          <p:nvSpPr>
            <p:cNvPr id="1122" name="Google Shape;1122;p48"/>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3" name="Google Shape;1123;p48"/>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4" name="Google Shape;1124;p48"/>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5" name="Google Shape;1125;p48"/>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6" name="Google Shape;1126;p48"/>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7" name="Google Shape;1127;p48"/>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28" name="Google Shape;1128;p48"/>
          <p:cNvGrpSpPr/>
          <p:nvPr/>
        </p:nvGrpSpPr>
        <p:grpSpPr>
          <a:xfrm>
            <a:off x="5596850" y="4561027"/>
            <a:ext cx="334400" cy="344208"/>
            <a:chOff x="2961350" y="1740750"/>
            <a:chExt cx="252950" cy="252500"/>
          </a:xfrm>
        </p:grpSpPr>
        <p:sp>
          <p:nvSpPr>
            <p:cNvPr id="1129" name="Google Shape;1129;p48"/>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0" name="Google Shape;1130;p48"/>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1" name="Google Shape;1131;p48"/>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2" name="Google Shape;1132;p48"/>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3" name="Google Shape;1133;p48"/>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4" name="Google Shape;1134;p48"/>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35" name="Google Shape;1135;p48"/>
          <p:cNvSpPr/>
          <p:nvPr/>
        </p:nvSpPr>
        <p:spPr>
          <a:xfrm>
            <a:off x="6154529" y="4590152"/>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1136" name="Google Shape;1136;p48"/>
          <p:cNvGrpSpPr/>
          <p:nvPr/>
        </p:nvGrpSpPr>
        <p:grpSpPr>
          <a:xfrm>
            <a:off x="6680883" y="4509393"/>
            <a:ext cx="271902" cy="376448"/>
            <a:chOff x="4026550" y="3640100"/>
            <a:chExt cx="205675" cy="276150"/>
          </a:xfrm>
        </p:grpSpPr>
        <p:sp>
          <p:nvSpPr>
            <p:cNvPr id="1137" name="Google Shape;1137;p48"/>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8" name="Google Shape;1138;p48"/>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9" name="Google Shape;1139;p48"/>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0" name="Google Shape;1140;p48"/>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1" name="Google Shape;1141;p48"/>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2" name="Google Shape;1142;p48"/>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43" name="Google Shape;1143;p48"/>
          <p:cNvSpPr/>
          <p:nvPr/>
        </p:nvSpPr>
        <p:spPr>
          <a:xfrm>
            <a:off x="7174706" y="4575308"/>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4" name="Google Shape;1144;p48"/>
          <p:cNvGrpSpPr/>
          <p:nvPr/>
        </p:nvGrpSpPr>
        <p:grpSpPr>
          <a:xfrm>
            <a:off x="7717488" y="4608628"/>
            <a:ext cx="351487" cy="294826"/>
            <a:chOff x="853250" y="4006875"/>
            <a:chExt cx="265875" cy="216275"/>
          </a:xfrm>
        </p:grpSpPr>
        <p:sp>
          <p:nvSpPr>
            <p:cNvPr id="1145" name="Google Shape;1145;p48"/>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6" name="Google Shape;1146;p48"/>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47" name="Google Shape;1147;p48"/>
          <p:cNvGrpSpPr/>
          <p:nvPr/>
        </p:nvGrpSpPr>
        <p:grpSpPr>
          <a:xfrm>
            <a:off x="8895055" y="4574207"/>
            <a:ext cx="245925" cy="363668"/>
            <a:chOff x="1978675" y="3981800"/>
            <a:chExt cx="186025" cy="266775"/>
          </a:xfrm>
        </p:grpSpPr>
        <p:sp>
          <p:nvSpPr>
            <p:cNvPr id="1148" name="Google Shape;1148;p48"/>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9" name="Google Shape;1149;p48"/>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50" name="Google Shape;1150;p48"/>
          <p:cNvSpPr/>
          <p:nvPr/>
        </p:nvSpPr>
        <p:spPr>
          <a:xfrm>
            <a:off x="8292071" y="4595640"/>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51" name="Google Shape;1151;p48"/>
          <p:cNvGrpSpPr/>
          <p:nvPr/>
        </p:nvGrpSpPr>
        <p:grpSpPr>
          <a:xfrm>
            <a:off x="9424795" y="4583651"/>
            <a:ext cx="333805" cy="344821"/>
            <a:chOff x="480325" y="3970200"/>
            <a:chExt cx="252500" cy="252950"/>
          </a:xfrm>
        </p:grpSpPr>
        <p:sp>
          <p:nvSpPr>
            <p:cNvPr id="1152" name="Google Shape;1152;p48"/>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3" name="Google Shape;1153;p48"/>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4" name="Google Shape;1154;p48"/>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5" name="Google Shape;1155;p48"/>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6" name="Google Shape;1156;p48"/>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57" name="Google Shape;1157;p48"/>
          <p:cNvSpPr/>
          <p:nvPr/>
        </p:nvSpPr>
        <p:spPr>
          <a:xfrm>
            <a:off x="2592146" y="5194494"/>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58" name="Google Shape;1158;p48"/>
          <p:cNvGrpSpPr/>
          <p:nvPr/>
        </p:nvGrpSpPr>
        <p:grpSpPr>
          <a:xfrm>
            <a:off x="3000518" y="5173256"/>
            <a:ext cx="334400" cy="344208"/>
            <a:chOff x="5745250" y="4378350"/>
            <a:chExt cx="252950" cy="252500"/>
          </a:xfrm>
        </p:grpSpPr>
        <p:sp>
          <p:nvSpPr>
            <p:cNvPr id="1159" name="Google Shape;1159;p48"/>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0" name="Google Shape;1160;p48"/>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61" name="Google Shape;1161;p48"/>
          <p:cNvGrpSpPr/>
          <p:nvPr/>
        </p:nvGrpSpPr>
        <p:grpSpPr>
          <a:xfrm>
            <a:off x="3510017" y="5177516"/>
            <a:ext cx="334400" cy="344821"/>
            <a:chOff x="6130650" y="4381475"/>
            <a:chExt cx="252950" cy="252950"/>
          </a:xfrm>
        </p:grpSpPr>
        <p:sp>
          <p:nvSpPr>
            <p:cNvPr id="1162" name="Google Shape;1162;p48"/>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3" name="Google Shape;1163;p48"/>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64" name="Google Shape;1164;p48"/>
          <p:cNvSpPr/>
          <p:nvPr/>
        </p:nvSpPr>
        <p:spPr>
          <a:xfrm>
            <a:off x="4017053" y="5192415"/>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65" name="Google Shape;1165;p48"/>
          <p:cNvGrpSpPr/>
          <p:nvPr/>
        </p:nvGrpSpPr>
        <p:grpSpPr>
          <a:xfrm>
            <a:off x="4517821" y="5200599"/>
            <a:ext cx="352082" cy="299802"/>
            <a:chOff x="6919750" y="1464650"/>
            <a:chExt cx="266325" cy="219925"/>
          </a:xfrm>
        </p:grpSpPr>
        <p:sp>
          <p:nvSpPr>
            <p:cNvPr id="1166" name="Google Shape;1166;p48"/>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7" name="Google Shape;1167;p48"/>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68" name="Google Shape;1168;p48"/>
          <p:cNvGrpSpPr/>
          <p:nvPr/>
        </p:nvGrpSpPr>
        <p:grpSpPr>
          <a:xfrm>
            <a:off x="5044018" y="5176041"/>
            <a:ext cx="366855" cy="339948"/>
            <a:chOff x="4759875" y="1027050"/>
            <a:chExt cx="277500" cy="249375"/>
          </a:xfrm>
        </p:grpSpPr>
        <p:sp>
          <p:nvSpPr>
            <p:cNvPr id="1169" name="Google Shape;1169;p48"/>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0" name="Google Shape;1170;p48"/>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1" name="Google Shape;1171;p48"/>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2" name="Google Shape;1172;p48"/>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3" name="Google Shape;1173;p48"/>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74" name="Google Shape;1174;p48"/>
          <p:cNvGrpSpPr/>
          <p:nvPr/>
        </p:nvGrpSpPr>
        <p:grpSpPr>
          <a:xfrm>
            <a:off x="5585303" y="5160015"/>
            <a:ext cx="372738" cy="343186"/>
            <a:chOff x="3357900" y="1057675"/>
            <a:chExt cx="281950" cy="251750"/>
          </a:xfrm>
        </p:grpSpPr>
        <p:sp>
          <p:nvSpPr>
            <p:cNvPr id="1175" name="Google Shape;1175;p48"/>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6" name="Google Shape;1176;p48"/>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7" name="Google Shape;1177;p48"/>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78" name="Google Shape;1178;p48"/>
          <p:cNvGrpSpPr/>
          <p:nvPr/>
        </p:nvGrpSpPr>
        <p:grpSpPr>
          <a:xfrm>
            <a:off x="6148475" y="5145020"/>
            <a:ext cx="191095" cy="401974"/>
            <a:chOff x="3783900" y="1046675"/>
            <a:chExt cx="144550" cy="294875"/>
          </a:xfrm>
        </p:grpSpPr>
        <p:sp>
          <p:nvSpPr>
            <p:cNvPr id="1179" name="Google Shape;1179;p48"/>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0" name="Google Shape;1180;p48"/>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81" name="Google Shape;1181;p48"/>
          <p:cNvSpPr/>
          <p:nvPr/>
        </p:nvSpPr>
        <p:spPr>
          <a:xfrm>
            <a:off x="6673514" y="5169254"/>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82" name="Google Shape;1182;p48"/>
          <p:cNvGrpSpPr/>
          <p:nvPr/>
        </p:nvGrpSpPr>
        <p:grpSpPr>
          <a:xfrm>
            <a:off x="7047755" y="4902403"/>
            <a:ext cx="552596" cy="674409"/>
            <a:chOff x="238550" y="1487175"/>
            <a:chExt cx="418000" cy="494725"/>
          </a:xfrm>
        </p:grpSpPr>
        <p:sp>
          <p:nvSpPr>
            <p:cNvPr id="1183" name="Google Shape;1183;p48"/>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4" name="Google Shape;1184;p48"/>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5" name="Google Shape;1185;p48"/>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6" name="Google Shape;1186;p48"/>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7" name="Google Shape;1187;p48"/>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8" name="Google Shape;1188;p48"/>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9" name="Google Shape;1189;p48"/>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0" name="Google Shape;1190;p48"/>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1" name="Google Shape;1191;p48"/>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92" name="Google Shape;1192;p48"/>
          <p:cNvSpPr/>
          <p:nvPr/>
        </p:nvSpPr>
        <p:spPr>
          <a:xfrm>
            <a:off x="7717149" y="5303139"/>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3" name="Google Shape;1193;p48"/>
          <p:cNvSpPr/>
          <p:nvPr/>
        </p:nvSpPr>
        <p:spPr>
          <a:xfrm>
            <a:off x="8208611" y="5213905"/>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94" name="Google Shape;1194;p48"/>
          <p:cNvGrpSpPr/>
          <p:nvPr/>
        </p:nvGrpSpPr>
        <p:grpSpPr>
          <a:xfrm>
            <a:off x="8800133" y="5229162"/>
            <a:ext cx="364707" cy="363804"/>
            <a:chOff x="6010925" y="3998175"/>
            <a:chExt cx="275875" cy="266875"/>
          </a:xfrm>
        </p:grpSpPr>
        <p:sp>
          <p:nvSpPr>
            <p:cNvPr id="1195" name="Google Shape;1195;p48"/>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6" name="Google Shape;1196;p48"/>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7" name="Google Shape;1197;p48"/>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8" name="Google Shape;1198;p48"/>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9" name="Google Shape;1199;p48"/>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00" name="Google Shape;1200;p48"/>
          <p:cNvGrpSpPr/>
          <p:nvPr/>
        </p:nvGrpSpPr>
        <p:grpSpPr>
          <a:xfrm>
            <a:off x="9402329" y="5247787"/>
            <a:ext cx="352082" cy="308322"/>
            <a:chOff x="6866650" y="1038650"/>
            <a:chExt cx="266325" cy="226175"/>
          </a:xfrm>
        </p:grpSpPr>
        <p:sp>
          <p:nvSpPr>
            <p:cNvPr id="1201" name="Google Shape;1201;p48"/>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2" name="Google Shape;1202;p48"/>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3" name="Google Shape;1203;p48"/>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04" name="Google Shape;1204;p48"/>
          <p:cNvGrpSpPr/>
          <p:nvPr/>
        </p:nvGrpSpPr>
        <p:grpSpPr>
          <a:xfrm>
            <a:off x="5139862" y="1883937"/>
            <a:ext cx="272497" cy="362441"/>
            <a:chOff x="2033075" y="2942475"/>
            <a:chExt cx="206125" cy="265875"/>
          </a:xfrm>
        </p:grpSpPr>
        <p:sp>
          <p:nvSpPr>
            <p:cNvPr id="1205" name="Google Shape;1205;p48"/>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6" name="Google Shape;1206;p48"/>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7" name="Google Shape;1207;p48"/>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8" name="Google Shape;1208;p48"/>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9" name="Google Shape;1209;p48"/>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0" name="Google Shape;1210;p48"/>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11" name="Google Shape;1211;p48"/>
          <p:cNvSpPr/>
          <p:nvPr/>
        </p:nvSpPr>
        <p:spPr>
          <a:xfrm>
            <a:off x="2504291" y="5824348"/>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12" name="Google Shape;1212;p48"/>
          <p:cNvGrpSpPr/>
          <p:nvPr/>
        </p:nvGrpSpPr>
        <p:grpSpPr>
          <a:xfrm>
            <a:off x="3001577" y="5860339"/>
            <a:ext cx="325576" cy="362441"/>
            <a:chOff x="3081775" y="1061400"/>
            <a:chExt cx="246275" cy="265875"/>
          </a:xfrm>
        </p:grpSpPr>
        <p:sp>
          <p:nvSpPr>
            <p:cNvPr id="1213" name="Google Shape;1213;p48"/>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4" name="Google Shape;1214;p48"/>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5" name="Google Shape;1215;p48"/>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16" name="Google Shape;1216;p48"/>
          <p:cNvGrpSpPr/>
          <p:nvPr/>
        </p:nvGrpSpPr>
        <p:grpSpPr>
          <a:xfrm>
            <a:off x="3541288" y="5902459"/>
            <a:ext cx="369202" cy="325941"/>
            <a:chOff x="2847150" y="1805000"/>
            <a:chExt cx="279275" cy="239100"/>
          </a:xfrm>
        </p:grpSpPr>
        <p:sp>
          <p:nvSpPr>
            <p:cNvPr id="1217" name="Google Shape;1217;p48"/>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8" name="Google Shape;1218;p48"/>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19" name="Google Shape;1219;p48"/>
          <p:cNvSpPr/>
          <p:nvPr/>
        </p:nvSpPr>
        <p:spPr>
          <a:xfrm>
            <a:off x="4123609" y="5952235"/>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20" name="Google Shape;1220;p48"/>
          <p:cNvGrpSpPr/>
          <p:nvPr/>
        </p:nvGrpSpPr>
        <p:grpSpPr>
          <a:xfrm>
            <a:off x="4727082" y="5846716"/>
            <a:ext cx="352082" cy="363054"/>
            <a:chOff x="6435300" y="1095300"/>
            <a:chExt cx="266325" cy="266325"/>
          </a:xfrm>
        </p:grpSpPr>
        <p:sp>
          <p:nvSpPr>
            <p:cNvPr id="1221" name="Google Shape;1221;p48"/>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2" name="Google Shape;1222;p48"/>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3" name="Google Shape;1223;p48"/>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24" name="Google Shape;1224;p48"/>
          <p:cNvSpPr/>
          <p:nvPr/>
        </p:nvSpPr>
        <p:spPr>
          <a:xfrm>
            <a:off x="5290932" y="5860904"/>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5" name="Google Shape;1225;p48"/>
          <p:cNvSpPr/>
          <p:nvPr/>
        </p:nvSpPr>
        <p:spPr>
          <a:xfrm>
            <a:off x="5751682" y="5832597"/>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26" name="Google Shape;1226;p48"/>
          <p:cNvGrpSpPr/>
          <p:nvPr/>
        </p:nvGrpSpPr>
        <p:grpSpPr>
          <a:xfrm>
            <a:off x="6280151" y="5841780"/>
            <a:ext cx="301350" cy="363054"/>
            <a:chOff x="4506525" y="1060950"/>
            <a:chExt cx="227950" cy="266325"/>
          </a:xfrm>
        </p:grpSpPr>
        <p:sp>
          <p:nvSpPr>
            <p:cNvPr id="1227" name="Google Shape;1227;p48"/>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8" name="Google Shape;1228;p48"/>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9" name="Google Shape;1229;p48"/>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0" name="Google Shape;1230;p48"/>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1" name="Google Shape;1231;p48"/>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2" name="Google Shape;1232;p48"/>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3" name="Google Shape;1233;p48"/>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34" name="Google Shape;1234;p48"/>
          <p:cNvSpPr/>
          <p:nvPr/>
        </p:nvSpPr>
        <p:spPr>
          <a:xfrm>
            <a:off x="6739198" y="5965068"/>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5" name="Google Shape;1235;p48"/>
          <p:cNvSpPr/>
          <p:nvPr/>
        </p:nvSpPr>
        <p:spPr>
          <a:xfrm>
            <a:off x="7735916" y="5919428"/>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36" name="Google Shape;1236;p48"/>
          <p:cNvGrpSpPr/>
          <p:nvPr/>
        </p:nvGrpSpPr>
        <p:grpSpPr>
          <a:xfrm>
            <a:off x="7285785" y="5919636"/>
            <a:ext cx="251246" cy="356340"/>
            <a:chOff x="867500" y="3647700"/>
            <a:chExt cx="190050" cy="261400"/>
          </a:xfrm>
        </p:grpSpPr>
        <p:sp>
          <p:nvSpPr>
            <p:cNvPr id="1237" name="Google Shape;1237;p48"/>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8" name="Google Shape;1238;p48"/>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9" name="Google Shape;1239;p48"/>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0" name="Google Shape;1240;p48"/>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1" name="Google Shape;1241;p48"/>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42" name="Google Shape;1242;p48"/>
          <p:cNvSpPr/>
          <p:nvPr/>
        </p:nvSpPr>
        <p:spPr>
          <a:xfrm>
            <a:off x="8242362" y="5886281"/>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3" name="Google Shape;1243;p48"/>
          <p:cNvSpPr/>
          <p:nvPr/>
        </p:nvSpPr>
        <p:spPr>
          <a:xfrm>
            <a:off x="8844168" y="5885019"/>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44" name="Google Shape;1244;p48"/>
          <p:cNvGrpSpPr/>
          <p:nvPr/>
        </p:nvGrpSpPr>
        <p:grpSpPr>
          <a:xfrm>
            <a:off x="9428063" y="5874809"/>
            <a:ext cx="299598" cy="398327"/>
            <a:chOff x="3707175" y="1322350"/>
            <a:chExt cx="226625" cy="292200"/>
          </a:xfrm>
        </p:grpSpPr>
        <p:sp>
          <p:nvSpPr>
            <p:cNvPr id="1245" name="Google Shape;1245;p48"/>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6" name="Google Shape;1246;p48"/>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pic>
        <p:nvPicPr>
          <p:cNvPr id="313" name="Picture 2" descr="Play 'Who wants to be a Millionaire?' Slot at Ninja Casino!">
            <a:extLst>
              <a:ext uri="{FF2B5EF4-FFF2-40B4-BE49-F238E27FC236}">
                <a16:creationId xmlns:a16="http://schemas.microsoft.com/office/drawing/2014/main" id="{9AEC7645-EE52-4C15-8256-B775C64564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14" name="Picture 2" descr="Who Wants To Be a Millionaire? UK 2018 logo remake by ZackthetimelordRBLX  on DeviantArt">
            <a:extLst>
              <a:ext uri="{FF2B5EF4-FFF2-40B4-BE49-F238E27FC236}">
                <a16:creationId xmlns:a16="http://schemas.microsoft.com/office/drawing/2014/main" id="{C831AA36-8D58-46D3-8C73-346DD40083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0864" y="536198"/>
            <a:ext cx="2410272" cy="2410272"/>
          </a:xfrm>
          <a:prstGeom prst="rect">
            <a:avLst/>
          </a:prstGeom>
          <a:noFill/>
          <a:effectLst>
            <a:outerShdw blurRad="63500" sx="102000" sy="102000" algn="ctr" rotWithShape="0">
              <a:prstClr val="black">
                <a:alpha val="40000"/>
              </a:prstClr>
            </a:outerShdw>
          </a:effectLst>
          <a:scene3d>
            <a:camera prst="perspectiveAbove"/>
            <a:lightRig rig="threePt" dir="t"/>
          </a:scene3d>
          <a:sp3d>
            <a:bevelT/>
          </a:sp3d>
          <a:extLst>
            <a:ext uri="{909E8E84-426E-40DD-AFC4-6F175D3DCCD1}">
              <a14:hiddenFill xmlns:a14="http://schemas.microsoft.com/office/drawing/2010/main">
                <a:solidFill>
                  <a:srgbClr val="FFFFFF"/>
                </a:solidFill>
              </a14:hiddenFill>
            </a:ext>
          </a:extLst>
        </p:spPr>
      </p:pic>
      <p:sp>
        <p:nvSpPr>
          <p:cNvPr id="315" name="Q">
            <a:extLst>
              <a:ext uri="{FF2B5EF4-FFF2-40B4-BE49-F238E27FC236}">
                <a16:creationId xmlns:a16="http://schemas.microsoft.com/office/drawing/2014/main" id="{ECF55A57-9E23-45BD-91DB-FAA1DCFCF224}"/>
              </a:ext>
            </a:extLst>
          </p:cNvPr>
          <p:cNvSpPr/>
          <p:nvPr/>
        </p:nvSpPr>
        <p:spPr>
          <a:xfrm>
            <a:off x="1262017" y="3498771"/>
            <a:ext cx="9714271" cy="1091381"/>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ru-RU" sz="2400" dirty="0" smtClean="0">
                <a:latin typeface="Copperplate Gothic Bold" panose="020E0705020206020404" pitchFamily="34" charset="0"/>
              </a:rPr>
              <a:t>Каких видов паттернов НЕ существует</a:t>
            </a:r>
            <a:endParaRPr lang="en-IN" sz="2400" dirty="0">
              <a:latin typeface="Copperplate Gothic Bold" panose="020E0705020206020404" pitchFamily="34" charset="0"/>
            </a:endParaRPr>
          </a:p>
        </p:txBody>
      </p:sp>
      <p:sp>
        <p:nvSpPr>
          <p:cNvPr id="316" name="NEXT">
            <a:hlinkClick r:id="" action="ppaction://hlinkshowjump?jump=nextslide"/>
            <a:extLst>
              <a:ext uri="{FF2B5EF4-FFF2-40B4-BE49-F238E27FC236}">
                <a16:creationId xmlns:a16="http://schemas.microsoft.com/office/drawing/2014/main" id="{003FFDCC-BF80-4614-AB95-5AF0DED6AB6C}"/>
              </a:ext>
            </a:extLst>
          </p:cNvPr>
          <p:cNvSpPr/>
          <p:nvPr/>
        </p:nvSpPr>
        <p:spPr>
          <a:xfrm>
            <a:off x="10465904" y="654433"/>
            <a:ext cx="1530626" cy="64604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Nexa Bold" panose="02000000000000000000" pitchFamily="50" charset="0"/>
              </a:rPr>
              <a:t>NEXT</a:t>
            </a:r>
            <a:endParaRPr lang="en-IN" sz="2800" dirty="0">
              <a:latin typeface="Nexa Bold" panose="02000000000000000000" pitchFamily="50" charset="0"/>
            </a:endParaRPr>
          </a:p>
        </p:txBody>
      </p:sp>
      <p:sp>
        <p:nvSpPr>
          <p:cNvPr id="317" name="A1">
            <a:hlinkClick r:id="" action="ppaction://noaction">
              <a:snd r:embed="rId5" name="correct.wav"/>
            </a:hlinkClick>
            <a:extLst>
              <a:ext uri="{FF2B5EF4-FFF2-40B4-BE49-F238E27FC236}">
                <a16:creationId xmlns:a16="http://schemas.microsoft.com/office/drawing/2014/main" id="{53AF3B6C-5128-43DD-818C-C1313CFACBCB}"/>
              </a:ext>
            </a:extLst>
          </p:cNvPr>
          <p:cNvSpPr/>
          <p:nvPr/>
        </p:nvSpPr>
        <p:spPr>
          <a:xfrm>
            <a:off x="6216105" y="4842182"/>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dirty="0" err="1" smtClean="0">
                <a:latin typeface="Copperplate Gothic Bold" panose="020E0705020206020404" pitchFamily="34" charset="0"/>
              </a:rPr>
              <a:t>Порожедающих</a:t>
            </a:r>
            <a:endParaRPr lang="en-IN" dirty="0">
              <a:latin typeface="Copperplate Gothic Bold" panose="020E0705020206020404" pitchFamily="34" charset="0"/>
            </a:endParaRPr>
          </a:p>
        </p:txBody>
      </p:sp>
      <p:sp>
        <p:nvSpPr>
          <p:cNvPr id="318" name="A2">
            <a:hlinkClick r:id="" action="ppaction://noaction">
              <a:snd r:embed="rId6" name="wrong.wav"/>
            </a:hlinkClick>
            <a:extLst>
              <a:ext uri="{FF2B5EF4-FFF2-40B4-BE49-F238E27FC236}">
                <a16:creationId xmlns:a16="http://schemas.microsoft.com/office/drawing/2014/main" id="{AC361FC9-8804-45CA-83BB-509926F65ABC}"/>
              </a:ext>
            </a:extLst>
          </p:cNvPr>
          <p:cNvSpPr/>
          <p:nvPr/>
        </p:nvSpPr>
        <p:spPr>
          <a:xfrm>
            <a:off x="1170922" y="4840804"/>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dirty="0" smtClean="0">
                <a:latin typeface="Copperplate Gothic Bold" panose="020E0705020206020404" pitchFamily="34" charset="0"/>
              </a:rPr>
              <a:t>Порождающих</a:t>
            </a:r>
            <a:endParaRPr lang="en-IN" dirty="0">
              <a:latin typeface="Copperplate Gothic Bold" panose="020E0705020206020404" pitchFamily="34" charset="0"/>
            </a:endParaRPr>
          </a:p>
        </p:txBody>
      </p:sp>
      <p:sp>
        <p:nvSpPr>
          <p:cNvPr id="319" name="A3">
            <a:hlinkClick r:id="" action="ppaction://noaction">
              <a:snd r:embed="rId6" name="wrong.wav"/>
            </a:hlinkClick>
            <a:extLst>
              <a:ext uri="{FF2B5EF4-FFF2-40B4-BE49-F238E27FC236}">
                <a16:creationId xmlns:a16="http://schemas.microsoft.com/office/drawing/2014/main" id="{B21ADCEE-DF72-4EF5-AFDC-413CB87FAB91}"/>
              </a:ext>
            </a:extLst>
          </p:cNvPr>
          <p:cNvSpPr/>
          <p:nvPr/>
        </p:nvSpPr>
        <p:spPr>
          <a:xfrm>
            <a:off x="1238865" y="5645146"/>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dirty="0" smtClean="0">
                <a:latin typeface="Copperplate Gothic Bold" panose="020E0705020206020404" pitchFamily="34" charset="0"/>
              </a:rPr>
              <a:t>Структурные</a:t>
            </a:r>
            <a:endParaRPr lang="en-IN" dirty="0">
              <a:latin typeface="Copperplate Gothic Bold" panose="020E0705020206020404" pitchFamily="34" charset="0"/>
            </a:endParaRPr>
          </a:p>
        </p:txBody>
      </p:sp>
      <p:sp>
        <p:nvSpPr>
          <p:cNvPr id="320" name="A4">
            <a:hlinkClick r:id="" action="ppaction://noaction">
              <a:snd r:embed="rId6" name="wrong.wav"/>
            </a:hlinkClick>
            <a:extLst>
              <a:ext uri="{FF2B5EF4-FFF2-40B4-BE49-F238E27FC236}">
                <a16:creationId xmlns:a16="http://schemas.microsoft.com/office/drawing/2014/main" id="{8A5938D8-B885-4AC6-B5FB-D2E612352679}"/>
              </a:ext>
            </a:extLst>
          </p:cNvPr>
          <p:cNvSpPr/>
          <p:nvPr/>
        </p:nvSpPr>
        <p:spPr>
          <a:xfrm>
            <a:off x="6216105" y="5645146"/>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dirty="0" smtClean="0">
                <a:latin typeface="Copperplate Gothic Bold" panose="020E0705020206020404" pitchFamily="34" charset="0"/>
              </a:rPr>
              <a:t>Поведенческие</a:t>
            </a:r>
            <a:endParaRPr lang="en-IN" dirty="0">
              <a:latin typeface="Copperplate Gothic Bold" panose="020E0705020206020404" pitchFamily="34" charset="0"/>
            </a:endParaRPr>
          </a:p>
        </p:txBody>
      </p:sp>
      <p:sp>
        <p:nvSpPr>
          <p:cNvPr id="321" name="ANSWER">
            <a:extLst>
              <a:ext uri="{FF2B5EF4-FFF2-40B4-BE49-F238E27FC236}">
                <a16:creationId xmlns:a16="http://schemas.microsoft.com/office/drawing/2014/main" id="{FD0A0B8A-D0DA-49A1-B98F-50FC483FE23B}"/>
              </a:ext>
            </a:extLst>
          </p:cNvPr>
          <p:cNvSpPr/>
          <p:nvPr/>
        </p:nvSpPr>
        <p:spPr>
          <a:xfrm>
            <a:off x="10469389" y="170324"/>
            <a:ext cx="1530626" cy="36587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Nexa Bold" panose="02000000000000000000" pitchFamily="50" charset="0"/>
              </a:rPr>
              <a:t>ANSWER</a:t>
            </a:r>
            <a:endParaRPr lang="en-IN" sz="1600" dirty="0">
              <a:latin typeface="Nexa Bold" panose="02000000000000000000" pitchFamily="50" charset="0"/>
            </a:endParaRPr>
          </a:p>
        </p:txBody>
      </p:sp>
      <p:sp>
        <p:nvSpPr>
          <p:cNvPr id="322" name="LL5050">
            <a:hlinkClick r:id="" action="ppaction://macro?name=LifeLine"/>
            <a:extLst>
              <a:ext uri="{FF2B5EF4-FFF2-40B4-BE49-F238E27FC236}">
                <a16:creationId xmlns:a16="http://schemas.microsoft.com/office/drawing/2014/main" id="{EF29F20B-FDD2-4FE5-9307-84F44EFF31FD}"/>
              </a:ext>
            </a:extLst>
          </p:cNvPr>
          <p:cNvSpPr/>
          <p:nvPr/>
        </p:nvSpPr>
        <p:spPr>
          <a:xfrm>
            <a:off x="215137" y="197870"/>
            <a:ext cx="1046880" cy="676655"/>
          </a:xfrm>
          <a:prstGeom prst="ellipse">
            <a:avLst/>
          </a:prstGeom>
          <a:solidFill>
            <a:srgbClr val="FFC000"/>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50:50</a:t>
            </a:r>
            <a:endParaRPr lang="en-IN" b="1" dirty="0">
              <a:solidFill>
                <a:schemeClr val="tx1"/>
              </a:solidFill>
            </a:endParaRPr>
          </a:p>
        </p:txBody>
      </p:sp>
      <p:sp>
        <p:nvSpPr>
          <p:cNvPr id="323" name="LLCall">
            <a:hlinkClick r:id="" action="ppaction://macro?name=LifeLine"/>
            <a:extLst>
              <a:ext uri="{FF2B5EF4-FFF2-40B4-BE49-F238E27FC236}">
                <a16:creationId xmlns:a16="http://schemas.microsoft.com/office/drawing/2014/main" id="{0DBDDC34-0C06-48E5-8457-49E28123CB50}"/>
              </a:ext>
            </a:extLst>
          </p:cNvPr>
          <p:cNvSpPr/>
          <p:nvPr/>
        </p:nvSpPr>
        <p:spPr>
          <a:xfrm>
            <a:off x="1477154" y="197870"/>
            <a:ext cx="1261100" cy="676655"/>
          </a:xfrm>
          <a:prstGeom prst="ellipse">
            <a:avLst/>
          </a:prstGeom>
          <a:solidFill>
            <a:srgbClr val="FFC000"/>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smtClean="0">
                <a:solidFill>
                  <a:schemeClr val="tx1"/>
                </a:solidFill>
              </a:rPr>
              <a:t>Звонок</a:t>
            </a:r>
            <a:endParaRPr lang="en-IN" b="1" dirty="0">
              <a:solidFill>
                <a:schemeClr val="tx1"/>
              </a:solidFill>
            </a:endParaRPr>
          </a:p>
        </p:txBody>
      </p:sp>
      <p:sp>
        <p:nvSpPr>
          <p:cNvPr id="324" name="LLCall30Seconds">
            <a:extLst>
              <a:ext uri="{FF2B5EF4-FFF2-40B4-BE49-F238E27FC236}">
                <a16:creationId xmlns:a16="http://schemas.microsoft.com/office/drawing/2014/main" id="{CFED4F59-51BC-470D-A37C-634588088DD2}"/>
              </a:ext>
            </a:extLst>
          </p:cNvPr>
          <p:cNvSpPr/>
          <p:nvPr/>
        </p:nvSpPr>
        <p:spPr>
          <a:xfrm>
            <a:off x="1262017" y="3159859"/>
            <a:ext cx="9667967" cy="16855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5" name="LLAud">
            <a:hlinkClick r:id="" action="ppaction://macro?name=LifeLine"/>
            <a:extLst>
              <a:ext uri="{FF2B5EF4-FFF2-40B4-BE49-F238E27FC236}">
                <a16:creationId xmlns:a16="http://schemas.microsoft.com/office/drawing/2014/main" id="{82F06D0F-50BC-4B4D-A034-FB10EDB5E2AC}"/>
              </a:ext>
            </a:extLst>
          </p:cNvPr>
          <p:cNvSpPr/>
          <p:nvPr/>
        </p:nvSpPr>
        <p:spPr>
          <a:xfrm>
            <a:off x="2970588" y="188834"/>
            <a:ext cx="1423759" cy="676655"/>
          </a:xfrm>
          <a:prstGeom prst="ellipse">
            <a:avLst/>
          </a:prstGeom>
          <a:solidFill>
            <a:srgbClr val="FFC000"/>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100" b="1" dirty="0" smtClean="0">
                <a:solidFill>
                  <a:schemeClr val="tx1"/>
                </a:solidFill>
              </a:rPr>
              <a:t>Помощь зала</a:t>
            </a:r>
            <a:endParaRPr lang="en-IN" sz="1100" b="1" dirty="0">
              <a:solidFill>
                <a:schemeClr val="tx1"/>
              </a:solidFill>
            </a:endParaRPr>
          </a:p>
        </p:txBody>
      </p:sp>
      <p:graphicFrame>
        <p:nvGraphicFramePr>
          <p:cNvPr id="326" name="Chart 15">
            <a:extLst>
              <a:ext uri="{FF2B5EF4-FFF2-40B4-BE49-F238E27FC236}">
                <a16:creationId xmlns:a16="http://schemas.microsoft.com/office/drawing/2014/main" id="{F2F7BE04-161A-41C4-B63C-02E279868B6B}"/>
              </a:ext>
            </a:extLst>
          </p:cNvPr>
          <p:cNvGraphicFramePr/>
          <p:nvPr>
            <p:extLst>
              <p:ext uri="{D42A27DB-BD31-4B8C-83A1-F6EECF244321}">
                <p14:modId xmlns:p14="http://schemas.microsoft.com/office/powerpoint/2010/main" val="2753131155"/>
              </p:ext>
            </p:extLst>
          </p:nvPr>
        </p:nvGraphicFramePr>
        <p:xfrm>
          <a:off x="1138750" y="1134768"/>
          <a:ext cx="2916872" cy="1939023"/>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2000">
                                      <p:stCondLst>
                                        <p:cond delay="0"/>
                                      </p:stCondLst>
                                      <p:childTnLst>
                                        <p:set>
                                          <p:cBhvr>
                                            <p:cTn id="6" dur="1" fill="hold">
                                              <p:stCondLst>
                                                <p:cond delay="0"/>
                                              </p:stCondLst>
                                            </p:cTn>
                                            <p:tgtEl>
                                              <p:spTgt spid="317"/>
                                            </p:tgtEl>
                                            <p:attrNameLst>
                                              <p:attrName>style.visibility</p:attrName>
                                            </p:attrNameLst>
                                          </p:cBhvr>
                                          <p:to>
                                            <p:strVal val="visible"/>
                                          </p:to>
                                        </p:set>
                                        <p:anim calcmode="lin" valueType="num" p14:bounceEnd="62000">
                                          <p:cBhvr additive="base">
                                            <p:cTn id="7" dur="2250" fill="hold"/>
                                            <p:tgtEl>
                                              <p:spTgt spid="317"/>
                                            </p:tgtEl>
                                            <p:attrNameLst>
                                              <p:attrName>ppt_x</p:attrName>
                                            </p:attrNameLst>
                                          </p:cBhvr>
                                          <p:tavLst>
                                            <p:tav tm="0">
                                              <p:val>
                                                <p:strVal val="#ppt_x"/>
                                              </p:val>
                                            </p:tav>
                                            <p:tav tm="100000">
                                              <p:val>
                                                <p:strVal val="#ppt_x"/>
                                              </p:val>
                                            </p:tav>
                                          </p:tavLst>
                                        </p:anim>
                                        <p:anim calcmode="lin" valueType="num" p14:bounceEnd="62000">
                                          <p:cBhvr additive="base">
                                            <p:cTn id="8" dur="2250" fill="hold"/>
                                            <p:tgtEl>
                                              <p:spTgt spid="3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62000">
                                      <p:stCondLst>
                                        <p:cond delay="0"/>
                                      </p:stCondLst>
                                      <p:childTnLst>
                                        <p:set>
                                          <p:cBhvr>
                                            <p:cTn id="10" dur="1" fill="hold">
                                              <p:stCondLst>
                                                <p:cond delay="0"/>
                                              </p:stCondLst>
                                            </p:cTn>
                                            <p:tgtEl>
                                              <p:spTgt spid="318"/>
                                            </p:tgtEl>
                                            <p:attrNameLst>
                                              <p:attrName>style.visibility</p:attrName>
                                            </p:attrNameLst>
                                          </p:cBhvr>
                                          <p:to>
                                            <p:strVal val="visible"/>
                                          </p:to>
                                        </p:set>
                                        <p:anim calcmode="lin" valueType="num" p14:bounceEnd="62000">
                                          <p:cBhvr additive="base">
                                            <p:cTn id="11" dur="2250" fill="hold"/>
                                            <p:tgtEl>
                                              <p:spTgt spid="318"/>
                                            </p:tgtEl>
                                            <p:attrNameLst>
                                              <p:attrName>ppt_x</p:attrName>
                                            </p:attrNameLst>
                                          </p:cBhvr>
                                          <p:tavLst>
                                            <p:tav tm="0">
                                              <p:val>
                                                <p:strVal val="#ppt_x"/>
                                              </p:val>
                                            </p:tav>
                                            <p:tav tm="100000">
                                              <p:val>
                                                <p:strVal val="#ppt_x"/>
                                              </p:val>
                                            </p:tav>
                                          </p:tavLst>
                                        </p:anim>
                                        <p:anim calcmode="lin" valueType="num" p14:bounceEnd="62000">
                                          <p:cBhvr additive="base">
                                            <p:cTn id="12" dur="2250" fill="hold"/>
                                            <p:tgtEl>
                                              <p:spTgt spid="3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62000">
                                      <p:stCondLst>
                                        <p:cond delay="0"/>
                                      </p:stCondLst>
                                      <p:childTnLst>
                                        <p:set>
                                          <p:cBhvr>
                                            <p:cTn id="14" dur="1" fill="hold">
                                              <p:stCondLst>
                                                <p:cond delay="0"/>
                                              </p:stCondLst>
                                            </p:cTn>
                                            <p:tgtEl>
                                              <p:spTgt spid="319"/>
                                            </p:tgtEl>
                                            <p:attrNameLst>
                                              <p:attrName>style.visibility</p:attrName>
                                            </p:attrNameLst>
                                          </p:cBhvr>
                                          <p:to>
                                            <p:strVal val="visible"/>
                                          </p:to>
                                        </p:set>
                                        <p:anim calcmode="lin" valueType="num" p14:bounceEnd="62000">
                                          <p:cBhvr additive="base">
                                            <p:cTn id="15" dur="2250" fill="hold"/>
                                            <p:tgtEl>
                                              <p:spTgt spid="319"/>
                                            </p:tgtEl>
                                            <p:attrNameLst>
                                              <p:attrName>ppt_x</p:attrName>
                                            </p:attrNameLst>
                                          </p:cBhvr>
                                          <p:tavLst>
                                            <p:tav tm="0">
                                              <p:val>
                                                <p:strVal val="#ppt_x"/>
                                              </p:val>
                                            </p:tav>
                                            <p:tav tm="100000">
                                              <p:val>
                                                <p:strVal val="#ppt_x"/>
                                              </p:val>
                                            </p:tav>
                                          </p:tavLst>
                                        </p:anim>
                                        <p:anim calcmode="lin" valueType="num" p14:bounceEnd="62000">
                                          <p:cBhvr additive="base">
                                            <p:cTn id="16" dur="2250" fill="hold"/>
                                            <p:tgtEl>
                                              <p:spTgt spid="31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62000">
                                      <p:stCondLst>
                                        <p:cond delay="0"/>
                                      </p:stCondLst>
                                      <p:childTnLst>
                                        <p:set>
                                          <p:cBhvr>
                                            <p:cTn id="18" dur="1" fill="hold">
                                              <p:stCondLst>
                                                <p:cond delay="0"/>
                                              </p:stCondLst>
                                            </p:cTn>
                                            <p:tgtEl>
                                              <p:spTgt spid="320"/>
                                            </p:tgtEl>
                                            <p:attrNameLst>
                                              <p:attrName>style.visibility</p:attrName>
                                            </p:attrNameLst>
                                          </p:cBhvr>
                                          <p:to>
                                            <p:strVal val="visible"/>
                                          </p:to>
                                        </p:set>
                                        <p:anim calcmode="lin" valueType="num" p14:bounceEnd="62000">
                                          <p:cBhvr additive="base">
                                            <p:cTn id="19" dur="2250" fill="hold"/>
                                            <p:tgtEl>
                                              <p:spTgt spid="320"/>
                                            </p:tgtEl>
                                            <p:attrNameLst>
                                              <p:attrName>ppt_x</p:attrName>
                                            </p:attrNameLst>
                                          </p:cBhvr>
                                          <p:tavLst>
                                            <p:tav tm="0">
                                              <p:val>
                                                <p:strVal val="#ppt_x"/>
                                              </p:val>
                                            </p:tav>
                                            <p:tav tm="100000">
                                              <p:val>
                                                <p:strVal val="#ppt_x"/>
                                              </p:val>
                                            </p:tav>
                                          </p:tavLst>
                                        </p:anim>
                                        <p:anim calcmode="lin" valueType="num" p14:bounceEnd="62000">
                                          <p:cBhvr additive="base">
                                            <p:cTn id="20" dur="2250" fill="hold"/>
                                            <p:tgtEl>
                                              <p:spTgt spid="32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62000">
                                      <p:stCondLst>
                                        <p:cond delay="0"/>
                                      </p:stCondLst>
                                      <p:childTnLst>
                                        <p:set>
                                          <p:cBhvr>
                                            <p:cTn id="22" dur="1" fill="hold">
                                              <p:stCondLst>
                                                <p:cond delay="0"/>
                                              </p:stCondLst>
                                            </p:cTn>
                                            <p:tgtEl>
                                              <p:spTgt spid="315"/>
                                            </p:tgtEl>
                                            <p:attrNameLst>
                                              <p:attrName>style.visibility</p:attrName>
                                            </p:attrNameLst>
                                          </p:cBhvr>
                                          <p:to>
                                            <p:strVal val="visible"/>
                                          </p:to>
                                        </p:set>
                                        <p:anim calcmode="lin" valueType="num" p14:bounceEnd="62000">
                                          <p:cBhvr additive="base">
                                            <p:cTn id="23" dur="1750" fill="hold"/>
                                            <p:tgtEl>
                                              <p:spTgt spid="315"/>
                                            </p:tgtEl>
                                            <p:attrNameLst>
                                              <p:attrName>ppt_x</p:attrName>
                                            </p:attrNameLst>
                                          </p:cBhvr>
                                          <p:tavLst>
                                            <p:tav tm="0">
                                              <p:val>
                                                <p:strVal val="#ppt_x"/>
                                              </p:val>
                                            </p:tav>
                                            <p:tav tm="100000">
                                              <p:val>
                                                <p:strVal val="#ppt_x"/>
                                              </p:val>
                                            </p:tav>
                                          </p:tavLst>
                                        </p:anim>
                                        <p:anim calcmode="lin" valueType="num" p14:bounceEnd="62000">
                                          <p:cBhvr additive="base">
                                            <p:cTn id="24" dur="1750" fill="hold"/>
                                            <p:tgtEl>
                                              <p:spTgt spid="315"/>
                                            </p:tgtEl>
                                            <p:attrNameLst>
                                              <p:attrName>ppt_y</p:attrName>
                                            </p:attrNameLst>
                                          </p:cBhvr>
                                          <p:tavLst>
                                            <p:tav tm="0">
                                              <p:val>
                                                <p:strVal val="1+#ppt_h/2"/>
                                              </p:val>
                                            </p:tav>
                                            <p:tav tm="100000">
                                              <p:val>
                                                <p:strVal val="#ppt_y"/>
                                              </p:val>
                                            </p:tav>
                                          </p:tavLst>
                                        </p:anim>
                                      </p:childTnLst>
                                    </p:cTn>
                                  </p:par>
                                  <p:par>
                                    <p:cTn id="25" presetID="2" presetClass="entr" presetSubtype="8" fill="hold" grpId="0" nodeType="withEffect" p14:presetBounceEnd="49000">
                                      <p:stCondLst>
                                        <p:cond delay="0"/>
                                      </p:stCondLst>
                                      <p:childTnLst>
                                        <p:set>
                                          <p:cBhvr>
                                            <p:cTn id="26" dur="1" fill="hold">
                                              <p:stCondLst>
                                                <p:cond delay="0"/>
                                              </p:stCondLst>
                                            </p:cTn>
                                            <p:tgtEl>
                                              <p:spTgt spid="322"/>
                                            </p:tgtEl>
                                            <p:attrNameLst>
                                              <p:attrName>style.visibility</p:attrName>
                                            </p:attrNameLst>
                                          </p:cBhvr>
                                          <p:to>
                                            <p:strVal val="visible"/>
                                          </p:to>
                                        </p:set>
                                        <p:anim calcmode="lin" valueType="num" p14:bounceEnd="49000">
                                          <p:cBhvr additive="base">
                                            <p:cTn id="27" dur="1750" fill="hold"/>
                                            <p:tgtEl>
                                              <p:spTgt spid="322"/>
                                            </p:tgtEl>
                                            <p:attrNameLst>
                                              <p:attrName>ppt_x</p:attrName>
                                            </p:attrNameLst>
                                          </p:cBhvr>
                                          <p:tavLst>
                                            <p:tav tm="0">
                                              <p:val>
                                                <p:strVal val="0-#ppt_w/2"/>
                                              </p:val>
                                            </p:tav>
                                            <p:tav tm="100000">
                                              <p:val>
                                                <p:strVal val="#ppt_x"/>
                                              </p:val>
                                            </p:tav>
                                          </p:tavLst>
                                        </p:anim>
                                        <p:anim calcmode="lin" valueType="num" p14:bounceEnd="49000">
                                          <p:cBhvr additive="base">
                                            <p:cTn id="28" dur="1750" fill="hold"/>
                                            <p:tgtEl>
                                              <p:spTgt spid="322"/>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14:presetBounceEnd="49000">
                                      <p:stCondLst>
                                        <p:cond delay="0"/>
                                      </p:stCondLst>
                                      <p:childTnLst>
                                        <p:set>
                                          <p:cBhvr>
                                            <p:cTn id="30" dur="1" fill="hold">
                                              <p:stCondLst>
                                                <p:cond delay="0"/>
                                              </p:stCondLst>
                                            </p:cTn>
                                            <p:tgtEl>
                                              <p:spTgt spid="323"/>
                                            </p:tgtEl>
                                            <p:attrNameLst>
                                              <p:attrName>style.visibility</p:attrName>
                                            </p:attrNameLst>
                                          </p:cBhvr>
                                          <p:to>
                                            <p:strVal val="visible"/>
                                          </p:to>
                                        </p:set>
                                        <p:anim calcmode="lin" valueType="num" p14:bounceEnd="49000">
                                          <p:cBhvr additive="base">
                                            <p:cTn id="31" dur="1750" fill="hold"/>
                                            <p:tgtEl>
                                              <p:spTgt spid="323"/>
                                            </p:tgtEl>
                                            <p:attrNameLst>
                                              <p:attrName>ppt_x</p:attrName>
                                            </p:attrNameLst>
                                          </p:cBhvr>
                                          <p:tavLst>
                                            <p:tav tm="0">
                                              <p:val>
                                                <p:strVal val="0-#ppt_w/2"/>
                                              </p:val>
                                            </p:tav>
                                            <p:tav tm="100000">
                                              <p:val>
                                                <p:strVal val="#ppt_x"/>
                                              </p:val>
                                            </p:tav>
                                          </p:tavLst>
                                        </p:anim>
                                        <p:anim calcmode="lin" valueType="num" p14:bounceEnd="49000">
                                          <p:cBhvr additive="base">
                                            <p:cTn id="32" dur="1750" fill="hold"/>
                                            <p:tgtEl>
                                              <p:spTgt spid="323"/>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14:presetBounceEnd="49000">
                                      <p:stCondLst>
                                        <p:cond delay="0"/>
                                      </p:stCondLst>
                                      <p:childTnLst>
                                        <p:set>
                                          <p:cBhvr>
                                            <p:cTn id="34" dur="1" fill="hold">
                                              <p:stCondLst>
                                                <p:cond delay="0"/>
                                              </p:stCondLst>
                                            </p:cTn>
                                            <p:tgtEl>
                                              <p:spTgt spid="325"/>
                                            </p:tgtEl>
                                            <p:attrNameLst>
                                              <p:attrName>style.visibility</p:attrName>
                                            </p:attrNameLst>
                                          </p:cBhvr>
                                          <p:to>
                                            <p:strVal val="visible"/>
                                          </p:to>
                                        </p:set>
                                        <p:anim calcmode="lin" valueType="num" p14:bounceEnd="49000">
                                          <p:cBhvr additive="base">
                                            <p:cTn id="35" dur="1750" fill="hold"/>
                                            <p:tgtEl>
                                              <p:spTgt spid="325"/>
                                            </p:tgtEl>
                                            <p:attrNameLst>
                                              <p:attrName>ppt_x</p:attrName>
                                            </p:attrNameLst>
                                          </p:cBhvr>
                                          <p:tavLst>
                                            <p:tav tm="0">
                                              <p:val>
                                                <p:strVal val="0-#ppt_w/2"/>
                                              </p:val>
                                            </p:tav>
                                            <p:tav tm="100000">
                                              <p:val>
                                                <p:strVal val="#ppt_x"/>
                                              </p:val>
                                            </p:tav>
                                          </p:tavLst>
                                        </p:anim>
                                        <p:anim calcmode="lin" valueType="num" p14:bounceEnd="49000">
                                          <p:cBhvr additive="base">
                                            <p:cTn id="36" dur="1750" fill="hold"/>
                                            <p:tgtEl>
                                              <p:spTgt spid="3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restart="whenNotActive" fill="hold" evtFilter="cancelBubble" nodeType="interactiveSeq">
                    <p:stCondLst>
                      <p:cond evt="onClick" delay="0">
                        <p:tgtEl>
                          <p:spTgt spid="317"/>
                        </p:tgtEl>
                      </p:cond>
                    </p:stCondLst>
                    <p:endSync evt="end" delay="0">
                      <p:rtn val="all"/>
                    </p:endSync>
                    <p:childTnLst>
                      <p:par>
                        <p:cTn id="38" fill="hold">
                          <p:stCondLst>
                            <p:cond delay="0"/>
                          </p:stCondLst>
                          <p:childTnLst>
                            <p:par>
                              <p:cTn id="39" fill="hold">
                                <p:stCondLst>
                                  <p:cond delay="0"/>
                                </p:stCondLst>
                                <p:childTnLst>
                                  <p:par>
                                    <p:cTn id="40" presetID="2" presetClass="entr" presetSubtype="1" fill="hold" grpId="0" nodeType="withEffect" p14:presetBounceEnd="54000">
                                      <p:stCondLst>
                                        <p:cond delay="0"/>
                                      </p:stCondLst>
                                      <p:childTnLst>
                                        <p:set>
                                          <p:cBhvr>
                                            <p:cTn id="41" dur="1" fill="hold">
                                              <p:stCondLst>
                                                <p:cond delay="0"/>
                                              </p:stCondLst>
                                            </p:cTn>
                                            <p:tgtEl>
                                              <p:spTgt spid="316"/>
                                            </p:tgtEl>
                                            <p:attrNameLst>
                                              <p:attrName>style.visibility</p:attrName>
                                            </p:attrNameLst>
                                          </p:cBhvr>
                                          <p:to>
                                            <p:strVal val="visible"/>
                                          </p:to>
                                        </p:set>
                                        <p:anim calcmode="lin" valueType="num" p14:bounceEnd="54000">
                                          <p:cBhvr additive="base">
                                            <p:cTn id="42" dur="750" fill="hold"/>
                                            <p:tgtEl>
                                              <p:spTgt spid="316"/>
                                            </p:tgtEl>
                                            <p:attrNameLst>
                                              <p:attrName>ppt_x</p:attrName>
                                            </p:attrNameLst>
                                          </p:cBhvr>
                                          <p:tavLst>
                                            <p:tav tm="0">
                                              <p:val>
                                                <p:strVal val="#ppt_x"/>
                                              </p:val>
                                            </p:tav>
                                            <p:tav tm="100000">
                                              <p:val>
                                                <p:strVal val="#ppt_x"/>
                                              </p:val>
                                            </p:tav>
                                          </p:tavLst>
                                        </p:anim>
                                        <p:anim calcmode="lin" valueType="num" p14:bounceEnd="54000">
                                          <p:cBhvr additive="base">
                                            <p:cTn id="43" dur="750" fill="hold"/>
                                            <p:tgtEl>
                                              <p:spTgt spid="316"/>
                                            </p:tgtEl>
                                            <p:attrNameLst>
                                              <p:attrName>ppt_y</p:attrName>
                                            </p:attrNameLst>
                                          </p:cBhvr>
                                          <p:tavLst>
                                            <p:tav tm="0">
                                              <p:val>
                                                <p:strVal val="0-#ppt_h/2"/>
                                              </p:val>
                                            </p:tav>
                                            <p:tav tm="100000">
                                              <p:val>
                                                <p:strVal val="#ppt_y"/>
                                              </p:val>
                                            </p:tav>
                                          </p:tavLst>
                                        </p:anim>
                                      </p:childTnLst>
                                    </p:cTn>
                                  </p:par>
                                  <p:par>
                                    <p:cTn id="44" presetID="1" presetClass="emph" presetSubtype="2" fill="hold" nodeType="withEffect">
                                      <p:stCondLst>
                                        <p:cond delay="0"/>
                                      </p:stCondLst>
                                      <p:childTnLst>
                                        <p:animClr clrSpc="rgb" dir="cw">
                                          <p:cBhvr>
                                            <p:cTn id="45" dur="500" fill="hold"/>
                                            <p:tgtEl>
                                              <p:spTgt spid="317"/>
                                            </p:tgtEl>
                                            <p:attrNameLst>
                                              <p:attrName>fillcolor</p:attrName>
                                            </p:attrNameLst>
                                          </p:cBhvr>
                                          <p:to>
                                            <a:srgbClr val="00B050"/>
                                          </p:to>
                                        </p:animClr>
                                        <p:set>
                                          <p:cBhvr>
                                            <p:cTn id="46" dur="500" fill="hold"/>
                                            <p:tgtEl>
                                              <p:spTgt spid="317"/>
                                            </p:tgtEl>
                                            <p:attrNameLst>
                                              <p:attrName>fill.type</p:attrName>
                                            </p:attrNameLst>
                                          </p:cBhvr>
                                          <p:to>
                                            <p:strVal val="solid"/>
                                          </p:to>
                                        </p:set>
                                        <p:set>
                                          <p:cBhvr>
                                            <p:cTn id="47" dur="500" fill="hold"/>
                                            <p:tgtEl>
                                              <p:spTgt spid="317"/>
                                            </p:tgtEl>
                                            <p:attrNameLst>
                                              <p:attrName>fill.on</p:attrName>
                                            </p:attrNameLst>
                                          </p:cBhvr>
                                          <p:to>
                                            <p:strVal val="true"/>
                                          </p:to>
                                        </p:set>
                                      </p:childTnLst>
                                    </p:cTn>
                                  </p:par>
                                </p:childTnLst>
                              </p:cTn>
                            </p:par>
                          </p:childTnLst>
                        </p:cTn>
                      </p:par>
                    </p:childTnLst>
                  </p:cTn>
                  <p:nextCondLst>
                    <p:cond evt="onClick" delay="0">
                      <p:tgtEl>
                        <p:spTgt spid="317"/>
                      </p:tgtEl>
                    </p:cond>
                  </p:nextCondLst>
                </p:seq>
                <p:seq concurrent="1" nextAc="seek">
                  <p:cTn id="48" restart="whenNotActive" fill="hold" evtFilter="cancelBubble" nodeType="interactiveSeq">
                    <p:stCondLst>
                      <p:cond evt="onClick" delay="0">
                        <p:tgtEl>
                          <p:spTgt spid="318"/>
                        </p:tgtEl>
                      </p:cond>
                    </p:stCondLst>
                    <p:endSync evt="end" delay="0">
                      <p:rtn val="all"/>
                    </p:endSync>
                    <p:childTnLst>
                      <p:par>
                        <p:cTn id="49" fill="hold">
                          <p:stCondLst>
                            <p:cond delay="0"/>
                          </p:stCondLst>
                          <p:childTnLst>
                            <p:par>
                              <p:cTn id="50" fill="hold">
                                <p:stCondLst>
                                  <p:cond delay="0"/>
                                </p:stCondLst>
                                <p:childTnLst>
                                  <p:par>
                                    <p:cTn id="51" presetID="1" presetClass="emph" presetSubtype="2" fill="hold" nodeType="withEffect">
                                      <p:stCondLst>
                                        <p:cond delay="0"/>
                                      </p:stCondLst>
                                      <p:childTnLst>
                                        <p:animClr clrSpc="rgb" dir="cw">
                                          <p:cBhvr>
                                            <p:cTn id="52" dur="500" fill="hold"/>
                                            <p:tgtEl>
                                              <p:spTgt spid="318"/>
                                            </p:tgtEl>
                                            <p:attrNameLst>
                                              <p:attrName>fillcolor</p:attrName>
                                            </p:attrNameLst>
                                          </p:cBhvr>
                                          <p:to>
                                            <a:srgbClr val="C00000"/>
                                          </p:to>
                                        </p:animClr>
                                        <p:set>
                                          <p:cBhvr>
                                            <p:cTn id="53" dur="500" fill="hold"/>
                                            <p:tgtEl>
                                              <p:spTgt spid="318"/>
                                            </p:tgtEl>
                                            <p:attrNameLst>
                                              <p:attrName>fill.type</p:attrName>
                                            </p:attrNameLst>
                                          </p:cBhvr>
                                          <p:to>
                                            <p:strVal val="solid"/>
                                          </p:to>
                                        </p:set>
                                        <p:set>
                                          <p:cBhvr>
                                            <p:cTn id="54" dur="500" fill="hold"/>
                                            <p:tgtEl>
                                              <p:spTgt spid="318"/>
                                            </p:tgtEl>
                                            <p:attrNameLst>
                                              <p:attrName>fill.on</p:attrName>
                                            </p:attrNameLst>
                                          </p:cBhvr>
                                          <p:to>
                                            <p:strVal val="true"/>
                                          </p:to>
                                        </p:set>
                                      </p:childTnLst>
                                    </p:cTn>
                                  </p:par>
                                  <p:par>
                                    <p:cTn id="55" presetID="2" presetClass="entr" presetSubtype="1" fill="hold" nodeType="withEffect" p14:presetBounceEnd="54000">
                                      <p:stCondLst>
                                        <p:cond delay="0"/>
                                      </p:stCondLst>
                                      <p:childTnLst>
                                        <p:set>
                                          <p:cBhvr>
                                            <p:cTn id="56" dur="1" fill="hold">
                                              <p:stCondLst>
                                                <p:cond delay="0"/>
                                              </p:stCondLst>
                                            </p:cTn>
                                            <p:tgtEl>
                                              <p:spTgt spid="321"/>
                                            </p:tgtEl>
                                            <p:attrNameLst>
                                              <p:attrName>style.visibility</p:attrName>
                                            </p:attrNameLst>
                                          </p:cBhvr>
                                          <p:to>
                                            <p:strVal val="visible"/>
                                          </p:to>
                                        </p:set>
                                        <p:anim calcmode="lin" valueType="num" p14:bounceEnd="54000">
                                          <p:cBhvr additive="base">
                                            <p:cTn id="57" dur="750" fill="hold"/>
                                            <p:tgtEl>
                                              <p:spTgt spid="321"/>
                                            </p:tgtEl>
                                            <p:attrNameLst>
                                              <p:attrName>ppt_x</p:attrName>
                                            </p:attrNameLst>
                                          </p:cBhvr>
                                          <p:tavLst>
                                            <p:tav tm="0">
                                              <p:val>
                                                <p:strVal val="#ppt_x"/>
                                              </p:val>
                                            </p:tav>
                                            <p:tav tm="100000">
                                              <p:val>
                                                <p:strVal val="#ppt_x"/>
                                              </p:val>
                                            </p:tav>
                                          </p:tavLst>
                                        </p:anim>
                                        <p:anim calcmode="lin" valueType="num" p14:bounceEnd="54000">
                                          <p:cBhvr additive="base">
                                            <p:cTn id="58" dur="750" fill="hold"/>
                                            <p:tgtEl>
                                              <p:spTgt spid="321"/>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318"/>
                      </p:tgtEl>
                    </p:cond>
                  </p:nextCondLst>
                </p:seq>
                <p:seq concurrent="1" nextAc="seek">
                  <p:cTn id="59" restart="whenNotActive" fill="hold" evtFilter="cancelBubble" nodeType="interactiveSeq">
                    <p:stCondLst>
                      <p:cond evt="onClick" delay="0">
                        <p:tgtEl>
                          <p:spTgt spid="319"/>
                        </p:tgtEl>
                      </p:cond>
                    </p:stCondLst>
                    <p:endSync evt="end" delay="0">
                      <p:rtn val="all"/>
                    </p:endSync>
                    <p:childTnLst>
                      <p:par>
                        <p:cTn id="60" fill="hold">
                          <p:stCondLst>
                            <p:cond delay="0"/>
                          </p:stCondLst>
                          <p:childTnLst>
                            <p:par>
                              <p:cTn id="61" fill="hold">
                                <p:stCondLst>
                                  <p:cond delay="0"/>
                                </p:stCondLst>
                                <p:childTnLst>
                                  <p:par>
                                    <p:cTn id="62" presetID="1" presetClass="emph" presetSubtype="2" fill="hold" nodeType="withEffect">
                                      <p:stCondLst>
                                        <p:cond delay="0"/>
                                      </p:stCondLst>
                                      <p:childTnLst>
                                        <p:animClr clrSpc="rgb" dir="cw">
                                          <p:cBhvr>
                                            <p:cTn id="63" dur="500" fill="hold"/>
                                            <p:tgtEl>
                                              <p:spTgt spid="319"/>
                                            </p:tgtEl>
                                            <p:attrNameLst>
                                              <p:attrName>fillcolor</p:attrName>
                                            </p:attrNameLst>
                                          </p:cBhvr>
                                          <p:to>
                                            <a:srgbClr val="C00000"/>
                                          </p:to>
                                        </p:animClr>
                                        <p:set>
                                          <p:cBhvr>
                                            <p:cTn id="64" dur="500" fill="hold"/>
                                            <p:tgtEl>
                                              <p:spTgt spid="319"/>
                                            </p:tgtEl>
                                            <p:attrNameLst>
                                              <p:attrName>fill.type</p:attrName>
                                            </p:attrNameLst>
                                          </p:cBhvr>
                                          <p:to>
                                            <p:strVal val="solid"/>
                                          </p:to>
                                        </p:set>
                                        <p:set>
                                          <p:cBhvr>
                                            <p:cTn id="65" dur="500" fill="hold"/>
                                            <p:tgtEl>
                                              <p:spTgt spid="319"/>
                                            </p:tgtEl>
                                            <p:attrNameLst>
                                              <p:attrName>fill.on</p:attrName>
                                            </p:attrNameLst>
                                          </p:cBhvr>
                                          <p:to>
                                            <p:strVal val="true"/>
                                          </p:to>
                                        </p:set>
                                      </p:childTnLst>
                                    </p:cTn>
                                  </p:par>
                                  <p:par>
                                    <p:cTn id="66" presetID="2" presetClass="entr" presetSubtype="1" fill="hold" grpId="0" nodeType="withEffect" p14:presetBounceEnd="54000">
                                      <p:stCondLst>
                                        <p:cond delay="0"/>
                                      </p:stCondLst>
                                      <p:childTnLst>
                                        <p:set>
                                          <p:cBhvr>
                                            <p:cTn id="67" dur="1" fill="hold">
                                              <p:stCondLst>
                                                <p:cond delay="0"/>
                                              </p:stCondLst>
                                            </p:cTn>
                                            <p:tgtEl>
                                              <p:spTgt spid="321"/>
                                            </p:tgtEl>
                                            <p:attrNameLst>
                                              <p:attrName>style.visibility</p:attrName>
                                            </p:attrNameLst>
                                          </p:cBhvr>
                                          <p:to>
                                            <p:strVal val="visible"/>
                                          </p:to>
                                        </p:set>
                                        <p:anim calcmode="lin" valueType="num" p14:bounceEnd="54000">
                                          <p:cBhvr additive="base">
                                            <p:cTn id="68" dur="750" fill="hold"/>
                                            <p:tgtEl>
                                              <p:spTgt spid="321"/>
                                            </p:tgtEl>
                                            <p:attrNameLst>
                                              <p:attrName>ppt_x</p:attrName>
                                            </p:attrNameLst>
                                          </p:cBhvr>
                                          <p:tavLst>
                                            <p:tav tm="0">
                                              <p:val>
                                                <p:strVal val="#ppt_x"/>
                                              </p:val>
                                            </p:tav>
                                            <p:tav tm="100000">
                                              <p:val>
                                                <p:strVal val="#ppt_x"/>
                                              </p:val>
                                            </p:tav>
                                          </p:tavLst>
                                        </p:anim>
                                        <p:anim calcmode="lin" valueType="num" p14:bounceEnd="54000">
                                          <p:cBhvr additive="base">
                                            <p:cTn id="69" dur="750" fill="hold"/>
                                            <p:tgtEl>
                                              <p:spTgt spid="321"/>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319"/>
                      </p:tgtEl>
                    </p:cond>
                  </p:nextCondLst>
                </p:seq>
                <p:seq concurrent="1" nextAc="seek">
                  <p:cTn id="70" restart="whenNotActive" fill="hold" evtFilter="cancelBubble" nodeType="interactiveSeq">
                    <p:stCondLst>
                      <p:cond evt="onClick" delay="0">
                        <p:tgtEl>
                          <p:spTgt spid="320"/>
                        </p:tgtEl>
                      </p:cond>
                    </p:stCondLst>
                    <p:endSync evt="end" delay="0">
                      <p:rtn val="all"/>
                    </p:endSync>
                    <p:childTnLst>
                      <p:par>
                        <p:cTn id="71" fill="hold">
                          <p:stCondLst>
                            <p:cond delay="0"/>
                          </p:stCondLst>
                          <p:childTnLst>
                            <p:par>
                              <p:cTn id="72" fill="hold">
                                <p:stCondLst>
                                  <p:cond delay="0"/>
                                </p:stCondLst>
                                <p:childTnLst>
                                  <p:par>
                                    <p:cTn id="73" presetID="1" presetClass="emph" presetSubtype="2" fill="hold" nodeType="withEffect">
                                      <p:stCondLst>
                                        <p:cond delay="0"/>
                                      </p:stCondLst>
                                      <p:childTnLst>
                                        <p:animClr clrSpc="rgb" dir="cw">
                                          <p:cBhvr>
                                            <p:cTn id="74" dur="500" fill="hold"/>
                                            <p:tgtEl>
                                              <p:spTgt spid="320"/>
                                            </p:tgtEl>
                                            <p:attrNameLst>
                                              <p:attrName>fillcolor</p:attrName>
                                            </p:attrNameLst>
                                          </p:cBhvr>
                                          <p:to>
                                            <a:srgbClr val="C00000"/>
                                          </p:to>
                                        </p:animClr>
                                        <p:set>
                                          <p:cBhvr>
                                            <p:cTn id="75" dur="500" fill="hold"/>
                                            <p:tgtEl>
                                              <p:spTgt spid="320"/>
                                            </p:tgtEl>
                                            <p:attrNameLst>
                                              <p:attrName>fill.type</p:attrName>
                                            </p:attrNameLst>
                                          </p:cBhvr>
                                          <p:to>
                                            <p:strVal val="solid"/>
                                          </p:to>
                                        </p:set>
                                        <p:set>
                                          <p:cBhvr>
                                            <p:cTn id="76" dur="500" fill="hold"/>
                                            <p:tgtEl>
                                              <p:spTgt spid="320"/>
                                            </p:tgtEl>
                                            <p:attrNameLst>
                                              <p:attrName>fill.on</p:attrName>
                                            </p:attrNameLst>
                                          </p:cBhvr>
                                          <p:to>
                                            <p:strVal val="true"/>
                                          </p:to>
                                        </p:set>
                                      </p:childTnLst>
                                    </p:cTn>
                                  </p:par>
                                  <p:par>
                                    <p:cTn id="77" presetID="2" presetClass="entr" presetSubtype="1" fill="hold" grpId="1" nodeType="withEffect" p14:presetBounceEnd="41333">
                                      <p:stCondLst>
                                        <p:cond delay="0"/>
                                      </p:stCondLst>
                                      <p:childTnLst>
                                        <p:set>
                                          <p:cBhvr>
                                            <p:cTn id="78" dur="1" fill="hold">
                                              <p:stCondLst>
                                                <p:cond delay="0"/>
                                              </p:stCondLst>
                                            </p:cTn>
                                            <p:tgtEl>
                                              <p:spTgt spid="321"/>
                                            </p:tgtEl>
                                            <p:attrNameLst>
                                              <p:attrName>style.visibility</p:attrName>
                                            </p:attrNameLst>
                                          </p:cBhvr>
                                          <p:to>
                                            <p:strVal val="visible"/>
                                          </p:to>
                                        </p:set>
                                        <p:anim calcmode="lin" valueType="num" p14:bounceEnd="41333">
                                          <p:cBhvr additive="base">
                                            <p:cTn id="79" dur="750" fill="hold"/>
                                            <p:tgtEl>
                                              <p:spTgt spid="321"/>
                                            </p:tgtEl>
                                            <p:attrNameLst>
                                              <p:attrName>ppt_x</p:attrName>
                                            </p:attrNameLst>
                                          </p:cBhvr>
                                          <p:tavLst>
                                            <p:tav tm="0">
                                              <p:val>
                                                <p:strVal val="#ppt_x"/>
                                              </p:val>
                                            </p:tav>
                                            <p:tav tm="100000">
                                              <p:val>
                                                <p:strVal val="#ppt_x"/>
                                              </p:val>
                                            </p:tav>
                                          </p:tavLst>
                                        </p:anim>
                                        <p:anim calcmode="lin" valueType="num" p14:bounceEnd="41333">
                                          <p:cBhvr additive="base">
                                            <p:cTn id="80" dur="750" fill="hold"/>
                                            <p:tgtEl>
                                              <p:spTgt spid="321"/>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320"/>
                      </p:tgtEl>
                    </p:cond>
                  </p:nextCondLst>
                </p:seq>
                <p:seq concurrent="1" nextAc="seek">
                  <p:cTn id="81" restart="whenNotActive" fill="hold" evtFilter="cancelBubble" nodeType="interactiveSeq">
                    <p:stCondLst>
                      <p:cond evt="onClick" delay="0">
                        <p:tgtEl>
                          <p:spTgt spid="321"/>
                        </p:tgtEl>
                      </p:cond>
                    </p:stCondLst>
                    <p:endSync evt="end" delay="0">
                      <p:rtn val="all"/>
                    </p:endSync>
                    <p:childTnLst>
                      <p:par>
                        <p:cTn id="82" fill="hold">
                          <p:stCondLst>
                            <p:cond delay="0"/>
                          </p:stCondLst>
                          <p:childTnLst>
                            <p:par>
                              <p:cTn id="83" fill="hold">
                                <p:stCondLst>
                                  <p:cond delay="0"/>
                                </p:stCondLst>
                                <p:childTnLst>
                                  <p:par>
                                    <p:cTn id="84" presetID="1" presetClass="emph" presetSubtype="2" fill="hold" nodeType="withEffect">
                                      <p:stCondLst>
                                        <p:cond delay="0"/>
                                      </p:stCondLst>
                                      <p:childTnLst>
                                        <p:animClr clrSpc="rgb" dir="cw">
                                          <p:cBhvr>
                                            <p:cTn id="85" dur="750" fill="hold"/>
                                            <p:tgtEl>
                                              <p:spTgt spid="317"/>
                                            </p:tgtEl>
                                            <p:attrNameLst>
                                              <p:attrName>fillcolor</p:attrName>
                                            </p:attrNameLst>
                                          </p:cBhvr>
                                          <p:to>
                                            <a:srgbClr val="00B050"/>
                                          </p:to>
                                        </p:animClr>
                                        <p:set>
                                          <p:cBhvr>
                                            <p:cTn id="86" dur="750" fill="hold"/>
                                            <p:tgtEl>
                                              <p:spTgt spid="317"/>
                                            </p:tgtEl>
                                            <p:attrNameLst>
                                              <p:attrName>fill.type</p:attrName>
                                            </p:attrNameLst>
                                          </p:cBhvr>
                                          <p:to>
                                            <p:strVal val="solid"/>
                                          </p:to>
                                        </p:set>
                                        <p:set>
                                          <p:cBhvr>
                                            <p:cTn id="87" dur="750" fill="hold"/>
                                            <p:tgtEl>
                                              <p:spTgt spid="317"/>
                                            </p:tgtEl>
                                            <p:attrNameLst>
                                              <p:attrName>fill.on</p:attrName>
                                            </p:attrNameLst>
                                          </p:cBhvr>
                                          <p:to>
                                            <p:strVal val="true"/>
                                          </p:to>
                                        </p:set>
                                      </p:childTnLst>
                                    </p:cTn>
                                  </p:par>
                                  <p:par>
                                    <p:cTn id="88" presetID="2" presetClass="entr" presetSubtype="2" fill="hold" grpId="1" nodeType="withEffect" p14:presetBounceEnd="56000">
                                      <p:stCondLst>
                                        <p:cond delay="0"/>
                                      </p:stCondLst>
                                      <p:childTnLst>
                                        <p:set>
                                          <p:cBhvr>
                                            <p:cTn id="89" dur="1" fill="hold">
                                              <p:stCondLst>
                                                <p:cond delay="0"/>
                                              </p:stCondLst>
                                            </p:cTn>
                                            <p:tgtEl>
                                              <p:spTgt spid="316"/>
                                            </p:tgtEl>
                                            <p:attrNameLst>
                                              <p:attrName>style.visibility</p:attrName>
                                            </p:attrNameLst>
                                          </p:cBhvr>
                                          <p:to>
                                            <p:strVal val="visible"/>
                                          </p:to>
                                        </p:set>
                                        <p:anim calcmode="lin" valueType="num" p14:bounceEnd="56000">
                                          <p:cBhvr additive="base">
                                            <p:cTn id="90" dur="750" fill="hold"/>
                                            <p:tgtEl>
                                              <p:spTgt spid="316"/>
                                            </p:tgtEl>
                                            <p:attrNameLst>
                                              <p:attrName>ppt_x</p:attrName>
                                            </p:attrNameLst>
                                          </p:cBhvr>
                                          <p:tavLst>
                                            <p:tav tm="0">
                                              <p:val>
                                                <p:strVal val="1+#ppt_w/2"/>
                                              </p:val>
                                            </p:tav>
                                            <p:tav tm="100000">
                                              <p:val>
                                                <p:strVal val="#ppt_x"/>
                                              </p:val>
                                            </p:tav>
                                          </p:tavLst>
                                        </p:anim>
                                        <p:anim calcmode="lin" valueType="num" p14:bounceEnd="56000">
                                          <p:cBhvr additive="base">
                                            <p:cTn id="91" dur="750" fill="hold"/>
                                            <p:tgtEl>
                                              <p:spTgt spid="316"/>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321"/>
                      </p:tgtEl>
                    </p:cond>
                  </p:nextCondLst>
                </p:seq>
                <p:seq concurrent="1" nextAc="seek">
                  <p:cTn id="92" restart="whenNotActive" fill="hold" evtFilter="cancelBubble" nodeType="interactiveSeq">
                    <p:stCondLst>
                      <p:cond evt="onClick" delay="0">
                        <p:tgtEl>
                          <p:spTgt spid="322"/>
                        </p:tgtEl>
                      </p:cond>
                    </p:stCondLst>
                    <p:endSync evt="end" delay="0">
                      <p:rtn val="all"/>
                    </p:endSync>
                    <p:childTnLst>
                      <p:par>
                        <p:cTn id="93" fill="hold">
                          <p:stCondLst>
                            <p:cond delay="0"/>
                          </p:stCondLst>
                          <p:childTnLst>
                            <p:par>
                              <p:cTn id="94" fill="hold">
                                <p:stCondLst>
                                  <p:cond delay="0"/>
                                </p:stCondLst>
                                <p:childTnLst>
                                  <p:par>
                                    <p:cTn id="95" presetID="2" presetClass="exit" presetSubtype="4" fill="hold" grpId="1" nodeType="clickEffect">
                                      <p:stCondLst>
                                        <p:cond delay="0"/>
                                      </p:stCondLst>
                                      <p:childTnLst>
                                        <p:anim calcmode="lin" valueType="num">
                                          <p:cBhvr additive="base">
                                            <p:cTn id="96" dur="500"/>
                                            <p:tgtEl>
                                              <p:spTgt spid="320"/>
                                            </p:tgtEl>
                                            <p:attrNameLst>
                                              <p:attrName>ppt_x</p:attrName>
                                            </p:attrNameLst>
                                          </p:cBhvr>
                                          <p:tavLst>
                                            <p:tav tm="0">
                                              <p:val>
                                                <p:strVal val="ppt_x"/>
                                              </p:val>
                                            </p:tav>
                                            <p:tav tm="100000">
                                              <p:val>
                                                <p:strVal val="ppt_x"/>
                                              </p:val>
                                            </p:tav>
                                          </p:tavLst>
                                        </p:anim>
                                        <p:anim calcmode="lin" valueType="num">
                                          <p:cBhvr additive="base">
                                            <p:cTn id="97" dur="500"/>
                                            <p:tgtEl>
                                              <p:spTgt spid="320"/>
                                            </p:tgtEl>
                                            <p:attrNameLst>
                                              <p:attrName>ppt_y</p:attrName>
                                            </p:attrNameLst>
                                          </p:cBhvr>
                                          <p:tavLst>
                                            <p:tav tm="0">
                                              <p:val>
                                                <p:strVal val="ppt_y"/>
                                              </p:val>
                                            </p:tav>
                                            <p:tav tm="100000">
                                              <p:val>
                                                <p:strVal val="1+ppt_h/2"/>
                                              </p:val>
                                            </p:tav>
                                          </p:tavLst>
                                        </p:anim>
                                        <p:set>
                                          <p:cBhvr>
                                            <p:cTn id="98" dur="1" fill="hold">
                                              <p:stCondLst>
                                                <p:cond delay="499"/>
                                              </p:stCondLst>
                                            </p:cTn>
                                            <p:tgtEl>
                                              <p:spTgt spid="320"/>
                                            </p:tgtEl>
                                            <p:attrNameLst>
                                              <p:attrName>style.visibility</p:attrName>
                                            </p:attrNameLst>
                                          </p:cBhvr>
                                          <p:to>
                                            <p:strVal val="hidden"/>
                                          </p:to>
                                        </p:set>
                                      </p:childTnLst>
                                    </p:cTn>
                                  </p:par>
                                  <p:par>
                                    <p:cTn id="99" presetID="2" presetClass="exit" presetSubtype="4" fill="hold" grpId="1" nodeType="withEffect">
                                      <p:stCondLst>
                                        <p:cond delay="0"/>
                                      </p:stCondLst>
                                      <p:childTnLst>
                                        <p:anim calcmode="lin" valueType="num">
                                          <p:cBhvr additive="base">
                                            <p:cTn id="100" dur="500"/>
                                            <p:tgtEl>
                                              <p:spTgt spid="319"/>
                                            </p:tgtEl>
                                            <p:attrNameLst>
                                              <p:attrName>ppt_x</p:attrName>
                                            </p:attrNameLst>
                                          </p:cBhvr>
                                          <p:tavLst>
                                            <p:tav tm="0">
                                              <p:val>
                                                <p:strVal val="ppt_x"/>
                                              </p:val>
                                            </p:tav>
                                            <p:tav tm="100000">
                                              <p:val>
                                                <p:strVal val="ppt_x"/>
                                              </p:val>
                                            </p:tav>
                                          </p:tavLst>
                                        </p:anim>
                                        <p:anim calcmode="lin" valueType="num">
                                          <p:cBhvr additive="base">
                                            <p:cTn id="101" dur="500"/>
                                            <p:tgtEl>
                                              <p:spTgt spid="319"/>
                                            </p:tgtEl>
                                            <p:attrNameLst>
                                              <p:attrName>ppt_y</p:attrName>
                                            </p:attrNameLst>
                                          </p:cBhvr>
                                          <p:tavLst>
                                            <p:tav tm="0">
                                              <p:val>
                                                <p:strVal val="ppt_y"/>
                                              </p:val>
                                            </p:tav>
                                            <p:tav tm="100000">
                                              <p:val>
                                                <p:strVal val="1+ppt_h/2"/>
                                              </p:val>
                                            </p:tav>
                                          </p:tavLst>
                                        </p:anim>
                                        <p:set>
                                          <p:cBhvr>
                                            <p:cTn id="102" dur="1" fill="hold">
                                              <p:stCondLst>
                                                <p:cond delay="499"/>
                                              </p:stCondLst>
                                            </p:cTn>
                                            <p:tgtEl>
                                              <p:spTgt spid="319"/>
                                            </p:tgtEl>
                                            <p:attrNameLst>
                                              <p:attrName>style.visibility</p:attrName>
                                            </p:attrNameLst>
                                          </p:cBhvr>
                                          <p:to>
                                            <p:strVal val="hidden"/>
                                          </p:to>
                                        </p:set>
                                      </p:childTnLst>
                                    </p:cTn>
                                  </p:par>
                                </p:childTnLst>
                              </p:cTn>
                            </p:par>
                          </p:childTnLst>
                        </p:cTn>
                      </p:par>
                    </p:childTnLst>
                  </p:cTn>
                  <p:nextCondLst>
                    <p:cond evt="onClick" delay="0">
                      <p:tgtEl>
                        <p:spTgt spid="322"/>
                      </p:tgtEl>
                    </p:cond>
                  </p:nextCondLst>
                </p:seq>
                <p:seq concurrent="1" nextAc="seek">
                  <p:cTn id="103" restart="whenNotActive" fill="hold" evtFilter="cancelBubble" nodeType="interactiveSeq">
                    <p:stCondLst>
                      <p:cond evt="onClick" delay="0">
                        <p:tgtEl>
                          <p:spTgt spid="323"/>
                        </p:tgtEl>
                      </p:cond>
                    </p:stCondLst>
                    <p:endSync evt="end" delay="0">
                      <p:rtn val="all"/>
                    </p:endSync>
                    <p:childTnLst>
                      <p:par>
                        <p:cTn id="104" fill="hold">
                          <p:stCondLst>
                            <p:cond delay="0"/>
                          </p:stCondLst>
                          <p:childTnLst>
                            <p:par>
                              <p:cTn id="105" fill="hold">
                                <p:stCondLst>
                                  <p:cond delay="0"/>
                                </p:stCondLst>
                                <p:childTnLst>
                                  <p:par>
                                    <p:cTn id="106" presetID="22" presetClass="exit" presetSubtype="2" fill="hold" grpId="0" nodeType="clickEffect">
                                      <p:stCondLst>
                                        <p:cond delay="0"/>
                                      </p:stCondLst>
                                      <p:childTnLst>
                                        <p:animEffect transition="out" filter="wipe(right)">
                                          <p:cBhvr>
                                            <p:cTn id="107" dur="30000"/>
                                            <p:tgtEl>
                                              <p:spTgt spid="324"/>
                                            </p:tgtEl>
                                          </p:cBhvr>
                                        </p:animEffect>
                                        <p:set>
                                          <p:cBhvr>
                                            <p:cTn id="108" dur="1" fill="hold">
                                              <p:stCondLst>
                                                <p:cond delay="29999"/>
                                              </p:stCondLst>
                                            </p:cTn>
                                            <p:tgtEl>
                                              <p:spTgt spid="324"/>
                                            </p:tgtEl>
                                            <p:attrNameLst>
                                              <p:attrName>style.visibility</p:attrName>
                                            </p:attrNameLst>
                                          </p:cBhvr>
                                          <p:to>
                                            <p:strVal val="hidden"/>
                                          </p:to>
                                        </p:set>
                                      </p:childTnLst>
                                    </p:cTn>
                                  </p:par>
                                </p:childTnLst>
                              </p:cTn>
                            </p:par>
                          </p:childTnLst>
                        </p:cTn>
                      </p:par>
                    </p:childTnLst>
                  </p:cTn>
                  <p:nextCondLst>
                    <p:cond evt="onClick" delay="0">
                      <p:tgtEl>
                        <p:spTgt spid="323"/>
                      </p:tgtEl>
                    </p:cond>
                  </p:nextCondLst>
                </p:seq>
                <p:seq concurrent="1" nextAc="seek">
                  <p:cTn id="109" restart="whenNotActive" fill="hold" evtFilter="cancelBubble" nodeType="interactiveSeq">
                    <p:stCondLst>
                      <p:cond evt="onClick" delay="0">
                        <p:tgtEl>
                          <p:spTgt spid="325"/>
                        </p:tgtEl>
                      </p:cond>
                    </p:stCondLst>
                    <p:endSync evt="end" delay="0">
                      <p:rtn val="all"/>
                    </p:endSync>
                    <p:childTnLst>
                      <p:par>
                        <p:cTn id="110" fill="hold">
                          <p:stCondLst>
                            <p:cond delay="0"/>
                          </p:stCondLst>
                          <p:childTnLst>
                            <p:par>
                              <p:cTn id="111" fill="hold">
                                <p:stCondLst>
                                  <p:cond delay="0"/>
                                </p:stCondLst>
                                <p:childTnLst>
                                  <p:par>
                                    <p:cTn id="112" presetID="2" presetClass="entr" presetSubtype="8" fill="hold" grpId="0" nodeType="clickEffect" p14:presetBounceEnd="46000">
                                      <p:stCondLst>
                                        <p:cond delay="0"/>
                                      </p:stCondLst>
                                      <p:childTnLst>
                                        <p:set>
                                          <p:cBhvr>
                                            <p:cTn id="113" dur="1" fill="hold">
                                              <p:stCondLst>
                                                <p:cond delay="0"/>
                                              </p:stCondLst>
                                            </p:cTn>
                                            <p:tgtEl>
                                              <p:spTgt spid="326"/>
                                            </p:tgtEl>
                                            <p:attrNameLst>
                                              <p:attrName>style.visibility</p:attrName>
                                            </p:attrNameLst>
                                          </p:cBhvr>
                                          <p:to>
                                            <p:strVal val="visible"/>
                                          </p:to>
                                        </p:set>
                                        <p:anim calcmode="lin" valueType="num" p14:bounceEnd="46000">
                                          <p:cBhvr additive="base">
                                            <p:cTn id="114" dur="500" fill="hold"/>
                                            <p:tgtEl>
                                              <p:spTgt spid="326"/>
                                            </p:tgtEl>
                                            <p:attrNameLst>
                                              <p:attrName>ppt_x</p:attrName>
                                            </p:attrNameLst>
                                          </p:cBhvr>
                                          <p:tavLst>
                                            <p:tav tm="0">
                                              <p:val>
                                                <p:strVal val="0-#ppt_w/2"/>
                                              </p:val>
                                            </p:tav>
                                            <p:tav tm="100000">
                                              <p:val>
                                                <p:strVal val="#ppt_x"/>
                                              </p:val>
                                            </p:tav>
                                          </p:tavLst>
                                        </p:anim>
                                        <p:anim calcmode="lin" valueType="num" p14:bounceEnd="46000">
                                          <p:cBhvr additive="base">
                                            <p:cTn id="115" dur="500" fill="hold"/>
                                            <p:tgtEl>
                                              <p:spTgt spid="326"/>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325"/>
                      </p:tgtEl>
                    </p:cond>
                  </p:nextCondLst>
                </p:seq>
              </p:childTnLst>
            </p:cTn>
          </p:par>
        </p:tnLst>
        <p:bldLst>
          <p:bldP spid="315" grpId="0" animBg="1"/>
          <p:bldP spid="316" grpId="0" animBg="1"/>
          <p:bldP spid="316" grpId="1" animBg="1"/>
          <p:bldP spid="317" grpId="0" animBg="1"/>
          <p:bldP spid="318" grpId="0" animBg="1"/>
          <p:bldP spid="319" grpId="0" animBg="1"/>
          <p:bldP spid="319" grpId="1" animBg="1"/>
          <p:bldP spid="320" grpId="0" animBg="1"/>
          <p:bldP spid="320" grpId="1" animBg="1"/>
          <p:bldP spid="321" grpId="0" animBg="1"/>
          <p:bldP spid="321" grpId="1" animBg="1"/>
          <p:bldP spid="322" grpId="0" animBg="1"/>
          <p:bldP spid="323" grpId="0" animBg="1"/>
          <p:bldP spid="324" grpId="0" animBg="1"/>
          <p:bldP spid="325" grpId="0" animBg="1"/>
          <p:bldGraphic spid="326" grpId="0">
            <p:bldAsOne/>
          </p:bldGraphic>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17"/>
                                            </p:tgtEl>
                                            <p:attrNameLst>
                                              <p:attrName>style.visibility</p:attrName>
                                            </p:attrNameLst>
                                          </p:cBhvr>
                                          <p:to>
                                            <p:strVal val="visible"/>
                                          </p:to>
                                        </p:set>
                                        <p:anim calcmode="lin" valueType="num">
                                          <p:cBhvr additive="base">
                                            <p:cTn id="7" dur="2250" fill="hold"/>
                                            <p:tgtEl>
                                              <p:spTgt spid="317"/>
                                            </p:tgtEl>
                                            <p:attrNameLst>
                                              <p:attrName>ppt_x</p:attrName>
                                            </p:attrNameLst>
                                          </p:cBhvr>
                                          <p:tavLst>
                                            <p:tav tm="0">
                                              <p:val>
                                                <p:strVal val="#ppt_x"/>
                                              </p:val>
                                            </p:tav>
                                            <p:tav tm="100000">
                                              <p:val>
                                                <p:strVal val="#ppt_x"/>
                                              </p:val>
                                            </p:tav>
                                          </p:tavLst>
                                        </p:anim>
                                        <p:anim calcmode="lin" valueType="num">
                                          <p:cBhvr additive="base">
                                            <p:cTn id="8" dur="2250" fill="hold"/>
                                            <p:tgtEl>
                                              <p:spTgt spid="3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8"/>
                                            </p:tgtEl>
                                            <p:attrNameLst>
                                              <p:attrName>style.visibility</p:attrName>
                                            </p:attrNameLst>
                                          </p:cBhvr>
                                          <p:to>
                                            <p:strVal val="visible"/>
                                          </p:to>
                                        </p:set>
                                        <p:anim calcmode="lin" valueType="num">
                                          <p:cBhvr additive="base">
                                            <p:cTn id="11" dur="2250" fill="hold"/>
                                            <p:tgtEl>
                                              <p:spTgt spid="318"/>
                                            </p:tgtEl>
                                            <p:attrNameLst>
                                              <p:attrName>ppt_x</p:attrName>
                                            </p:attrNameLst>
                                          </p:cBhvr>
                                          <p:tavLst>
                                            <p:tav tm="0">
                                              <p:val>
                                                <p:strVal val="#ppt_x"/>
                                              </p:val>
                                            </p:tav>
                                            <p:tav tm="100000">
                                              <p:val>
                                                <p:strVal val="#ppt_x"/>
                                              </p:val>
                                            </p:tav>
                                          </p:tavLst>
                                        </p:anim>
                                        <p:anim calcmode="lin" valueType="num">
                                          <p:cBhvr additive="base">
                                            <p:cTn id="12" dur="2250" fill="hold"/>
                                            <p:tgtEl>
                                              <p:spTgt spid="3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19"/>
                                            </p:tgtEl>
                                            <p:attrNameLst>
                                              <p:attrName>style.visibility</p:attrName>
                                            </p:attrNameLst>
                                          </p:cBhvr>
                                          <p:to>
                                            <p:strVal val="visible"/>
                                          </p:to>
                                        </p:set>
                                        <p:anim calcmode="lin" valueType="num">
                                          <p:cBhvr additive="base">
                                            <p:cTn id="15" dur="2250" fill="hold"/>
                                            <p:tgtEl>
                                              <p:spTgt spid="319"/>
                                            </p:tgtEl>
                                            <p:attrNameLst>
                                              <p:attrName>ppt_x</p:attrName>
                                            </p:attrNameLst>
                                          </p:cBhvr>
                                          <p:tavLst>
                                            <p:tav tm="0">
                                              <p:val>
                                                <p:strVal val="#ppt_x"/>
                                              </p:val>
                                            </p:tav>
                                            <p:tav tm="100000">
                                              <p:val>
                                                <p:strVal val="#ppt_x"/>
                                              </p:val>
                                            </p:tav>
                                          </p:tavLst>
                                        </p:anim>
                                        <p:anim calcmode="lin" valueType="num">
                                          <p:cBhvr additive="base">
                                            <p:cTn id="16" dur="2250" fill="hold"/>
                                            <p:tgtEl>
                                              <p:spTgt spid="31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20"/>
                                            </p:tgtEl>
                                            <p:attrNameLst>
                                              <p:attrName>style.visibility</p:attrName>
                                            </p:attrNameLst>
                                          </p:cBhvr>
                                          <p:to>
                                            <p:strVal val="visible"/>
                                          </p:to>
                                        </p:set>
                                        <p:anim calcmode="lin" valueType="num">
                                          <p:cBhvr additive="base">
                                            <p:cTn id="19" dur="2250" fill="hold"/>
                                            <p:tgtEl>
                                              <p:spTgt spid="320"/>
                                            </p:tgtEl>
                                            <p:attrNameLst>
                                              <p:attrName>ppt_x</p:attrName>
                                            </p:attrNameLst>
                                          </p:cBhvr>
                                          <p:tavLst>
                                            <p:tav tm="0">
                                              <p:val>
                                                <p:strVal val="#ppt_x"/>
                                              </p:val>
                                            </p:tav>
                                            <p:tav tm="100000">
                                              <p:val>
                                                <p:strVal val="#ppt_x"/>
                                              </p:val>
                                            </p:tav>
                                          </p:tavLst>
                                        </p:anim>
                                        <p:anim calcmode="lin" valueType="num">
                                          <p:cBhvr additive="base">
                                            <p:cTn id="20" dur="2250" fill="hold"/>
                                            <p:tgtEl>
                                              <p:spTgt spid="32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15"/>
                                            </p:tgtEl>
                                            <p:attrNameLst>
                                              <p:attrName>style.visibility</p:attrName>
                                            </p:attrNameLst>
                                          </p:cBhvr>
                                          <p:to>
                                            <p:strVal val="visible"/>
                                          </p:to>
                                        </p:set>
                                        <p:anim calcmode="lin" valueType="num">
                                          <p:cBhvr additive="base">
                                            <p:cTn id="23" dur="1750" fill="hold"/>
                                            <p:tgtEl>
                                              <p:spTgt spid="315"/>
                                            </p:tgtEl>
                                            <p:attrNameLst>
                                              <p:attrName>ppt_x</p:attrName>
                                            </p:attrNameLst>
                                          </p:cBhvr>
                                          <p:tavLst>
                                            <p:tav tm="0">
                                              <p:val>
                                                <p:strVal val="#ppt_x"/>
                                              </p:val>
                                            </p:tav>
                                            <p:tav tm="100000">
                                              <p:val>
                                                <p:strVal val="#ppt_x"/>
                                              </p:val>
                                            </p:tav>
                                          </p:tavLst>
                                        </p:anim>
                                        <p:anim calcmode="lin" valueType="num">
                                          <p:cBhvr additive="base">
                                            <p:cTn id="24" dur="1750" fill="hold"/>
                                            <p:tgtEl>
                                              <p:spTgt spid="315"/>
                                            </p:tgtEl>
                                            <p:attrNameLst>
                                              <p:attrName>ppt_y</p:attrName>
                                            </p:attrNameLst>
                                          </p:cBhvr>
                                          <p:tavLst>
                                            <p:tav tm="0">
                                              <p:val>
                                                <p:strVal val="1+#ppt_h/2"/>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22"/>
                                            </p:tgtEl>
                                            <p:attrNameLst>
                                              <p:attrName>style.visibility</p:attrName>
                                            </p:attrNameLst>
                                          </p:cBhvr>
                                          <p:to>
                                            <p:strVal val="visible"/>
                                          </p:to>
                                        </p:set>
                                        <p:anim calcmode="lin" valueType="num">
                                          <p:cBhvr additive="base">
                                            <p:cTn id="27" dur="1750" fill="hold"/>
                                            <p:tgtEl>
                                              <p:spTgt spid="322"/>
                                            </p:tgtEl>
                                            <p:attrNameLst>
                                              <p:attrName>ppt_x</p:attrName>
                                            </p:attrNameLst>
                                          </p:cBhvr>
                                          <p:tavLst>
                                            <p:tav tm="0">
                                              <p:val>
                                                <p:strVal val="0-#ppt_w/2"/>
                                              </p:val>
                                            </p:tav>
                                            <p:tav tm="100000">
                                              <p:val>
                                                <p:strVal val="#ppt_x"/>
                                              </p:val>
                                            </p:tav>
                                          </p:tavLst>
                                        </p:anim>
                                        <p:anim calcmode="lin" valueType="num">
                                          <p:cBhvr additive="base">
                                            <p:cTn id="28" dur="1750" fill="hold"/>
                                            <p:tgtEl>
                                              <p:spTgt spid="322"/>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23"/>
                                            </p:tgtEl>
                                            <p:attrNameLst>
                                              <p:attrName>style.visibility</p:attrName>
                                            </p:attrNameLst>
                                          </p:cBhvr>
                                          <p:to>
                                            <p:strVal val="visible"/>
                                          </p:to>
                                        </p:set>
                                        <p:anim calcmode="lin" valueType="num">
                                          <p:cBhvr additive="base">
                                            <p:cTn id="31" dur="1750" fill="hold"/>
                                            <p:tgtEl>
                                              <p:spTgt spid="323"/>
                                            </p:tgtEl>
                                            <p:attrNameLst>
                                              <p:attrName>ppt_x</p:attrName>
                                            </p:attrNameLst>
                                          </p:cBhvr>
                                          <p:tavLst>
                                            <p:tav tm="0">
                                              <p:val>
                                                <p:strVal val="0-#ppt_w/2"/>
                                              </p:val>
                                            </p:tav>
                                            <p:tav tm="100000">
                                              <p:val>
                                                <p:strVal val="#ppt_x"/>
                                              </p:val>
                                            </p:tav>
                                          </p:tavLst>
                                        </p:anim>
                                        <p:anim calcmode="lin" valueType="num">
                                          <p:cBhvr additive="base">
                                            <p:cTn id="32" dur="1750" fill="hold"/>
                                            <p:tgtEl>
                                              <p:spTgt spid="323"/>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25"/>
                                            </p:tgtEl>
                                            <p:attrNameLst>
                                              <p:attrName>style.visibility</p:attrName>
                                            </p:attrNameLst>
                                          </p:cBhvr>
                                          <p:to>
                                            <p:strVal val="visible"/>
                                          </p:to>
                                        </p:set>
                                        <p:anim calcmode="lin" valueType="num">
                                          <p:cBhvr additive="base">
                                            <p:cTn id="35" dur="1750" fill="hold"/>
                                            <p:tgtEl>
                                              <p:spTgt spid="325"/>
                                            </p:tgtEl>
                                            <p:attrNameLst>
                                              <p:attrName>ppt_x</p:attrName>
                                            </p:attrNameLst>
                                          </p:cBhvr>
                                          <p:tavLst>
                                            <p:tav tm="0">
                                              <p:val>
                                                <p:strVal val="0-#ppt_w/2"/>
                                              </p:val>
                                            </p:tav>
                                            <p:tav tm="100000">
                                              <p:val>
                                                <p:strVal val="#ppt_x"/>
                                              </p:val>
                                            </p:tav>
                                          </p:tavLst>
                                        </p:anim>
                                        <p:anim calcmode="lin" valueType="num">
                                          <p:cBhvr additive="base">
                                            <p:cTn id="36" dur="1750" fill="hold"/>
                                            <p:tgtEl>
                                              <p:spTgt spid="3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restart="whenNotActive" fill="hold" evtFilter="cancelBubble" nodeType="interactiveSeq">
                    <p:stCondLst>
                      <p:cond evt="onClick" delay="0">
                        <p:tgtEl>
                          <p:spTgt spid="317"/>
                        </p:tgtEl>
                      </p:cond>
                    </p:stCondLst>
                    <p:endSync evt="end" delay="0">
                      <p:rtn val="all"/>
                    </p:endSync>
                    <p:childTnLst>
                      <p:par>
                        <p:cTn id="38" fill="hold">
                          <p:stCondLst>
                            <p:cond delay="0"/>
                          </p:stCondLst>
                          <p:childTnLst>
                            <p:par>
                              <p:cTn id="39" fill="hold">
                                <p:stCondLst>
                                  <p:cond delay="0"/>
                                </p:stCondLst>
                                <p:childTnLst>
                                  <p:par>
                                    <p:cTn id="40" presetID="2" presetClass="entr" presetSubtype="1" fill="hold" grpId="0" nodeType="withEffect">
                                      <p:stCondLst>
                                        <p:cond delay="0"/>
                                      </p:stCondLst>
                                      <p:childTnLst>
                                        <p:set>
                                          <p:cBhvr>
                                            <p:cTn id="41" dur="1" fill="hold">
                                              <p:stCondLst>
                                                <p:cond delay="0"/>
                                              </p:stCondLst>
                                            </p:cTn>
                                            <p:tgtEl>
                                              <p:spTgt spid="316"/>
                                            </p:tgtEl>
                                            <p:attrNameLst>
                                              <p:attrName>style.visibility</p:attrName>
                                            </p:attrNameLst>
                                          </p:cBhvr>
                                          <p:to>
                                            <p:strVal val="visible"/>
                                          </p:to>
                                        </p:set>
                                        <p:anim calcmode="lin" valueType="num">
                                          <p:cBhvr additive="base">
                                            <p:cTn id="42" dur="750" fill="hold"/>
                                            <p:tgtEl>
                                              <p:spTgt spid="316"/>
                                            </p:tgtEl>
                                            <p:attrNameLst>
                                              <p:attrName>ppt_x</p:attrName>
                                            </p:attrNameLst>
                                          </p:cBhvr>
                                          <p:tavLst>
                                            <p:tav tm="0">
                                              <p:val>
                                                <p:strVal val="#ppt_x"/>
                                              </p:val>
                                            </p:tav>
                                            <p:tav tm="100000">
                                              <p:val>
                                                <p:strVal val="#ppt_x"/>
                                              </p:val>
                                            </p:tav>
                                          </p:tavLst>
                                        </p:anim>
                                        <p:anim calcmode="lin" valueType="num">
                                          <p:cBhvr additive="base">
                                            <p:cTn id="43" dur="750" fill="hold"/>
                                            <p:tgtEl>
                                              <p:spTgt spid="316"/>
                                            </p:tgtEl>
                                            <p:attrNameLst>
                                              <p:attrName>ppt_y</p:attrName>
                                            </p:attrNameLst>
                                          </p:cBhvr>
                                          <p:tavLst>
                                            <p:tav tm="0">
                                              <p:val>
                                                <p:strVal val="0-#ppt_h/2"/>
                                              </p:val>
                                            </p:tav>
                                            <p:tav tm="100000">
                                              <p:val>
                                                <p:strVal val="#ppt_y"/>
                                              </p:val>
                                            </p:tav>
                                          </p:tavLst>
                                        </p:anim>
                                      </p:childTnLst>
                                    </p:cTn>
                                  </p:par>
                                  <p:par>
                                    <p:cTn id="44" presetID="1" presetClass="emph" presetSubtype="2" fill="hold" nodeType="withEffect">
                                      <p:stCondLst>
                                        <p:cond delay="0"/>
                                      </p:stCondLst>
                                      <p:childTnLst>
                                        <p:animClr clrSpc="rgb" dir="cw">
                                          <p:cBhvr>
                                            <p:cTn id="45" dur="500" fill="hold"/>
                                            <p:tgtEl>
                                              <p:spTgt spid="317"/>
                                            </p:tgtEl>
                                            <p:attrNameLst>
                                              <p:attrName>fillcolor</p:attrName>
                                            </p:attrNameLst>
                                          </p:cBhvr>
                                          <p:to>
                                            <a:srgbClr val="00B050"/>
                                          </p:to>
                                        </p:animClr>
                                        <p:set>
                                          <p:cBhvr>
                                            <p:cTn id="46" dur="500" fill="hold"/>
                                            <p:tgtEl>
                                              <p:spTgt spid="317"/>
                                            </p:tgtEl>
                                            <p:attrNameLst>
                                              <p:attrName>fill.type</p:attrName>
                                            </p:attrNameLst>
                                          </p:cBhvr>
                                          <p:to>
                                            <p:strVal val="solid"/>
                                          </p:to>
                                        </p:set>
                                        <p:set>
                                          <p:cBhvr>
                                            <p:cTn id="47" dur="500" fill="hold"/>
                                            <p:tgtEl>
                                              <p:spTgt spid="317"/>
                                            </p:tgtEl>
                                            <p:attrNameLst>
                                              <p:attrName>fill.on</p:attrName>
                                            </p:attrNameLst>
                                          </p:cBhvr>
                                          <p:to>
                                            <p:strVal val="true"/>
                                          </p:to>
                                        </p:set>
                                      </p:childTnLst>
                                    </p:cTn>
                                  </p:par>
                                </p:childTnLst>
                              </p:cTn>
                            </p:par>
                          </p:childTnLst>
                        </p:cTn>
                      </p:par>
                    </p:childTnLst>
                  </p:cTn>
                  <p:nextCondLst>
                    <p:cond evt="onClick" delay="0">
                      <p:tgtEl>
                        <p:spTgt spid="317"/>
                      </p:tgtEl>
                    </p:cond>
                  </p:nextCondLst>
                </p:seq>
                <p:seq concurrent="1" nextAc="seek">
                  <p:cTn id="48" restart="whenNotActive" fill="hold" evtFilter="cancelBubble" nodeType="interactiveSeq">
                    <p:stCondLst>
                      <p:cond evt="onClick" delay="0">
                        <p:tgtEl>
                          <p:spTgt spid="318"/>
                        </p:tgtEl>
                      </p:cond>
                    </p:stCondLst>
                    <p:endSync evt="end" delay="0">
                      <p:rtn val="all"/>
                    </p:endSync>
                    <p:childTnLst>
                      <p:par>
                        <p:cTn id="49" fill="hold">
                          <p:stCondLst>
                            <p:cond delay="0"/>
                          </p:stCondLst>
                          <p:childTnLst>
                            <p:par>
                              <p:cTn id="50" fill="hold">
                                <p:stCondLst>
                                  <p:cond delay="0"/>
                                </p:stCondLst>
                                <p:childTnLst>
                                  <p:par>
                                    <p:cTn id="51" presetID="1" presetClass="emph" presetSubtype="2" fill="hold" nodeType="withEffect">
                                      <p:stCondLst>
                                        <p:cond delay="0"/>
                                      </p:stCondLst>
                                      <p:childTnLst>
                                        <p:animClr clrSpc="rgb" dir="cw">
                                          <p:cBhvr>
                                            <p:cTn id="52" dur="500" fill="hold"/>
                                            <p:tgtEl>
                                              <p:spTgt spid="318"/>
                                            </p:tgtEl>
                                            <p:attrNameLst>
                                              <p:attrName>fillcolor</p:attrName>
                                            </p:attrNameLst>
                                          </p:cBhvr>
                                          <p:to>
                                            <a:srgbClr val="C00000"/>
                                          </p:to>
                                        </p:animClr>
                                        <p:set>
                                          <p:cBhvr>
                                            <p:cTn id="53" dur="500" fill="hold"/>
                                            <p:tgtEl>
                                              <p:spTgt spid="318"/>
                                            </p:tgtEl>
                                            <p:attrNameLst>
                                              <p:attrName>fill.type</p:attrName>
                                            </p:attrNameLst>
                                          </p:cBhvr>
                                          <p:to>
                                            <p:strVal val="solid"/>
                                          </p:to>
                                        </p:set>
                                        <p:set>
                                          <p:cBhvr>
                                            <p:cTn id="54" dur="500" fill="hold"/>
                                            <p:tgtEl>
                                              <p:spTgt spid="318"/>
                                            </p:tgtEl>
                                            <p:attrNameLst>
                                              <p:attrName>fill.on</p:attrName>
                                            </p:attrNameLst>
                                          </p:cBhvr>
                                          <p:to>
                                            <p:strVal val="true"/>
                                          </p:to>
                                        </p:set>
                                      </p:childTnLst>
                                    </p:cTn>
                                  </p:par>
                                  <p:par>
                                    <p:cTn id="55" presetID="2" presetClass="entr" presetSubtype="1" fill="hold" nodeType="withEffect">
                                      <p:stCondLst>
                                        <p:cond delay="0"/>
                                      </p:stCondLst>
                                      <p:childTnLst>
                                        <p:set>
                                          <p:cBhvr>
                                            <p:cTn id="56" dur="1" fill="hold">
                                              <p:stCondLst>
                                                <p:cond delay="0"/>
                                              </p:stCondLst>
                                            </p:cTn>
                                            <p:tgtEl>
                                              <p:spTgt spid="321"/>
                                            </p:tgtEl>
                                            <p:attrNameLst>
                                              <p:attrName>style.visibility</p:attrName>
                                            </p:attrNameLst>
                                          </p:cBhvr>
                                          <p:to>
                                            <p:strVal val="visible"/>
                                          </p:to>
                                        </p:set>
                                        <p:anim calcmode="lin" valueType="num">
                                          <p:cBhvr additive="base">
                                            <p:cTn id="57" dur="750" fill="hold"/>
                                            <p:tgtEl>
                                              <p:spTgt spid="321"/>
                                            </p:tgtEl>
                                            <p:attrNameLst>
                                              <p:attrName>ppt_x</p:attrName>
                                            </p:attrNameLst>
                                          </p:cBhvr>
                                          <p:tavLst>
                                            <p:tav tm="0">
                                              <p:val>
                                                <p:strVal val="#ppt_x"/>
                                              </p:val>
                                            </p:tav>
                                            <p:tav tm="100000">
                                              <p:val>
                                                <p:strVal val="#ppt_x"/>
                                              </p:val>
                                            </p:tav>
                                          </p:tavLst>
                                        </p:anim>
                                        <p:anim calcmode="lin" valueType="num">
                                          <p:cBhvr additive="base">
                                            <p:cTn id="58" dur="750" fill="hold"/>
                                            <p:tgtEl>
                                              <p:spTgt spid="321"/>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318"/>
                      </p:tgtEl>
                    </p:cond>
                  </p:nextCondLst>
                </p:seq>
                <p:seq concurrent="1" nextAc="seek">
                  <p:cTn id="59" restart="whenNotActive" fill="hold" evtFilter="cancelBubble" nodeType="interactiveSeq">
                    <p:stCondLst>
                      <p:cond evt="onClick" delay="0">
                        <p:tgtEl>
                          <p:spTgt spid="319"/>
                        </p:tgtEl>
                      </p:cond>
                    </p:stCondLst>
                    <p:endSync evt="end" delay="0">
                      <p:rtn val="all"/>
                    </p:endSync>
                    <p:childTnLst>
                      <p:par>
                        <p:cTn id="60" fill="hold">
                          <p:stCondLst>
                            <p:cond delay="0"/>
                          </p:stCondLst>
                          <p:childTnLst>
                            <p:par>
                              <p:cTn id="61" fill="hold">
                                <p:stCondLst>
                                  <p:cond delay="0"/>
                                </p:stCondLst>
                                <p:childTnLst>
                                  <p:par>
                                    <p:cTn id="62" presetID="1" presetClass="emph" presetSubtype="2" fill="hold" nodeType="withEffect">
                                      <p:stCondLst>
                                        <p:cond delay="0"/>
                                      </p:stCondLst>
                                      <p:childTnLst>
                                        <p:animClr clrSpc="rgb" dir="cw">
                                          <p:cBhvr>
                                            <p:cTn id="63" dur="500" fill="hold"/>
                                            <p:tgtEl>
                                              <p:spTgt spid="319"/>
                                            </p:tgtEl>
                                            <p:attrNameLst>
                                              <p:attrName>fillcolor</p:attrName>
                                            </p:attrNameLst>
                                          </p:cBhvr>
                                          <p:to>
                                            <a:srgbClr val="C00000"/>
                                          </p:to>
                                        </p:animClr>
                                        <p:set>
                                          <p:cBhvr>
                                            <p:cTn id="64" dur="500" fill="hold"/>
                                            <p:tgtEl>
                                              <p:spTgt spid="319"/>
                                            </p:tgtEl>
                                            <p:attrNameLst>
                                              <p:attrName>fill.type</p:attrName>
                                            </p:attrNameLst>
                                          </p:cBhvr>
                                          <p:to>
                                            <p:strVal val="solid"/>
                                          </p:to>
                                        </p:set>
                                        <p:set>
                                          <p:cBhvr>
                                            <p:cTn id="65" dur="500" fill="hold"/>
                                            <p:tgtEl>
                                              <p:spTgt spid="319"/>
                                            </p:tgtEl>
                                            <p:attrNameLst>
                                              <p:attrName>fill.on</p:attrName>
                                            </p:attrNameLst>
                                          </p:cBhvr>
                                          <p:to>
                                            <p:strVal val="true"/>
                                          </p:to>
                                        </p:set>
                                      </p:childTnLst>
                                    </p:cTn>
                                  </p:par>
                                  <p:par>
                                    <p:cTn id="66" presetID="2" presetClass="entr" presetSubtype="1" fill="hold" grpId="0" nodeType="withEffect">
                                      <p:stCondLst>
                                        <p:cond delay="0"/>
                                      </p:stCondLst>
                                      <p:childTnLst>
                                        <p:set>
                                          <p:cBhvr>
                                            <p:cTn id="67" dur="1" fill="hold">
                                              <p:stCondLst>
                                                <p:cond delay="0"/>
                                              </p:stCondLst>
                                            </p:cTn>
                                            <p:tgtEl>
                                              <p:spTgt spid="321"/>
                                            </p:tgtEl>
                                            <p:attrNameLst>
                                              <p:attrName>style.visibility</p:attrName>
                                            </p:attrNameLst>
                                          </p:cBhvr>
                                          <p:to>
                                            <p:strVal val="visible"/>
                                          </p:to>
                                        </p:set>
                                        <p:anim calcmode="lin" valueType="num">
                                          <p:cBhvr additive="base">
                                            <p:cTn id="68" dur="750" fill="hold"/>
                                            <p:tgtEl>
                                              <p:spTgt spid="321"/>
                                            </p:tgtEl>
                                            <p:attrNameLst>
                                              <p:attrName>ppt_x</p:attrName>
                                            </p:attrNameLst>
                                          </p:cBhvr>
                                          <p:tavLst>
                                            <p:tav tm="0">
                                              <p:val>
                                                <p:strVal val="#ppt_x"/>
                                              </p:val>
                                            </p:tav>
                                            <p:tav tm="100000">
                                              <p:val>
                                                <p:strVal val="#ppt_x"/>
                                              </p:val>
                                            </p:tav>
                                          </p:tavLst>
                                        </p:anim>
                                        <p:anim calcmode="lin" valueType="num">
                                          <p:cBhvr additive="base">
                                            <p:cTn id="69" dur="750" fill="hold"/>
                                            <p:tgtEl>
                                              <p:spTgt spid="321"/>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319"/>
                      </p:tgtEl>
                    </p:cond>
                  </p:nextCondLst>
                </p:seq>
                <p:seq concurrent="1" nextAc="seek">
                  <p:cTn id="70" restart="whenNotActive" fill="hold" evtFilter="cancelBubble" nodeType="interactiveSeq">
                    <p:stCondLst>
                      <p:cond evt="onClick" delay="0">
                        <p:tgtEl>
                          <p:spTgt spid="320"/>
                        </p:tgtEl>
                      </p:cond>
                    </p:stCondLst>
                    <p:endSync evt="end" delay="0">
                      <p:rtn val="all"/>
                    </p:endSync>
                    <p:childTnLst>
                      <p:par>
                        <p:cTn id="71" fill="hold">
                          <p:stCondLst>
                            <p:cond delay="0"/>
                          </p:stCondLst>
                          <p:childTnLst>
                            <p:par>
                              <p:cTn id="72" fill="hold">
                                <p:stCondLst>
                                  <p:cond delay="0"/>
                                </p:stCondLst>
                                <p:childTnLst>
                                  <p:par>
                                    <p:cTn id="73" presetID="1" presetClass="emph" presetSubtype="2" fill="hold" nodeType="withEffect">
                                      <p:stCondLst>
                                        <p:cond delay="0"/>
                                      </p:stCondLst>
                                      <p:childTnLst>
                                        <p:animClr clrSpc="rgb" dir="cw">
                                          <p:cBhvr>
                                            <p:cTn id="74" dur="500" fill="hold"/>
                                            <p:tgtEl>
                                              <p:spTgt spid="320"/>
                                            </p:tgtEl>
                                            <p:attrNameLst>
                                              <p:attrName>fillcolor</p:attrName>
                                            </p:attrNameLst>
                                          </p:cBhvr>
                                          <p:to>
                                            <a:srgbClr val="C00000"/>
                                          </p:to>
                                        </p:animClr>
                                        <p:set>
                                          <p:cBhvr>
                                            <p:cTn id="75" dur="500" fill="hold"/>
                                            <p:tgtEl>
                                              <p:spTgt spid="320"/>
                                            </p:tgtEl>
                                            <p:attrNameLst>
                                              <p:attrName>fill.type</p:attrName>
                                            </p:attrNameLst>
                                          </p:cBhvr>
                                          <p:to>
                                            <p:strVal val="solid"/>
                                          </p:to>
                                        </p:set>
                                        <p:set>
                                          <p:cBhvr>
                                            <p:cTn id="76" dur="500" fill="hold"/>
                                            <p:tgtEl>
                                              <p:spTgt spid="320"/>
                                            </p:tgtEl>
                                            <p:attrNameLst>
                                              <p:attrName>fill.on</p:attrName>
                                            </p:attrNameLst>
                                          </p:cBhvr>
                                          <p:to>
                                            <p:strVal val="true"/>
                                          </p:to>
                                        </p:set>
                                      </p:childTnLst>
                                    </p:cTn>
                                  </p:par>
                                  <p:par>
                                    <p:cTn id="77" presetID="2" presetClass="entr" presetSubtype="1" fill="hold" grpId="1" nodeType="withEffect">
                                      <p:stCondLst>
                                        <p:cond delay="0"/>
                                      </p:stCondLst>
                                      <p:childTnLst>
                                        <p:set>
                                          <p:cBhvr>
                                            <p:cTn id="78" dur="1" fill="hold">
                                              <p:stCondLst>
                                                <p:cond delay="0"/>
                                              </p:stCondLst>
                                            </p:cTn>
                                            <p:tgtEl>
                                              <p:spTgt spid="321"/>
                                            </p:tgtEl>
                                            <p:attrNameLst>
                                              <p:attrName>style.visibility</p:attrName>
                                            </p:attrNameLst>
                                          </p:cBhvr>
                                          <p:to>
                                            <p:strVal val="visible"/>
                                          </p:to>
                                        </p:set>
                                        <p:anim calcmode="lin" valueType="num">
                                          <p:cBhvr additive="base">
                                            <p:cTn id="79" dur="750" fill="hold"/>
                                            <p:tgtEl>
                                              <p:spTgt spid="321"/>
                                            </p:tgtEl>
                                            <p:attrNameLst>
                                              <p:attrName>ppt_x</p:attrName>
                                            </p:attrNameLst>
                                          </p:cBhvr>
                                          <p:tavLst>
                                            <p:tav tm="0">
                                              <p:val>
                                                <p:strVal val="#ppt_x"/>
                                              </p:val>
                                            </p:tav>
                                            <p:tav tm="100000">
                                              <p:val>
                                                <p:strVal val="#ppt_x"/>
                                              </p:val>
                                            </p:tav>
                                          </p:tavLst>
                                        </p:anim>
                                        <p:anim calcmode="lin" valueType="num">
                                          <p:cBhvr additive="base">
                                            <p:cTn id="80" dur="750" fill="hold"/>
                                            <p:tgtEl>
                                              <p:spTgt spid="321"/>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320"/>
                      </p:tgtEl>
                    </p:cond>
                  </p:nextCondLst>
                </p:seq>
                <p:seq concurrent="1" nextAc="seek">
                  <p:cTn id="81" restart="whenNotActive" fill="hold" evtFilter="cancelBubble" nodeType="interactiveSeq">
                    <p:stCondLst>
                      <p:cond evt="onClick" delay="0">
                        <p:tgtEl>
                          <p:spTgt spid="321"/>
                        </p:tgtEl>
                      </p:cond>
                    </p:stCondLst>
                    <p:endSync evt="end" delay="0">
                      <p:rtn val="all"/>
                    </p:endSync>
                    <p:childTnLst>
                      <p:par>
                        <p:cTn id="82" fill="hold">
                          <p:stCondLst>
                            <p:cond delay="0"/>
                          </p:stCondLst>
                          <p:childTnLst>
                            <p:par>
                              <p:cTn id="83" fill="hold">
                                <p:stCondLst>
                                  <p:cond delay="0"/>
                                </p:stCondLst>
                                <p:childTnLst>
                                  <p:par>
                                    <p:cTn id="84" presetID="1" presetClass="emph" presetSubtype="2" fill="hold" nodeType="withEffect">
                                      <p:stCondLst>
                                        <p:cond delay="0"/>
                                      </p:stCondLst>
                                      <p:childTnLst>
                                        <p:animClr clrSpc="rgb" dir="cw">
                                          <p:cBhvr>
                                            <p:cTn id="85" dur="750" fill="hold"/>
                                            <p:tgtEl>
                                              <p:spTgt spid="317"/>
                                            </p:tgtEl>
                                            <p:attrNameLst>
                                              <p:attrName>fillcolor</p:attrName>
                                            </p:attrNameLst>
                                          </p:cBhvr>
                                          <p:to>
                                            <a:srgbClr val="00B050"/>
                                          </p:to>
                                        </p:animClr>
                                        <p:set>
                                          <p:cBhvr>
                                            <p:cTn id="86" dur="750" fill="hold"/>
                                            <p:tgtEl>
                                              <p:spTgt spid="317"/>
                                            </p:tgtEl>
                                            <p:attrNameLst>
                                              <p:attrName>fill.type</p:attrName>
                                            </p:attrNameLst>
                                          </p:cBhvr>
                                          <p:to>
                                            <p:strVal val="solid"/>
                                          </p:to>
                                        </p:set>
                                        <p:set>
                                          <p:cBhvr>
                                            <p:cTn id="87" dur="750" fill="hold"/>
                                            <p:tgtEl>
                                              <p:spTgt spid="317"/>
                                            </p:tgtEl>
                                            <p:attrNameLst>
                                              <p:attrName>fill.on</p:attrName>
                                            </p:attrNameLst>
                                          </p:cBhvr>
                                          <p:to>
                                            <p:strVal val="true"/>
                                          </p:to>
                                        </p:set>
                                      </p:childTnLst>
                                    </p:cTn>
                                  </p:par>
                                  <p:par>
                                    <p:cTn id="88" presetID="2" presetClass="entr" presetSubtype="2" fill="hold" grpId="1" nodeType="withEffect">
                                      <p:stCondLst>
                                        <p:cond delay="0"/>
                                      </p:stCondLst>
                                      <p:childTnLst>
                                        <p:set>
                                          <p:cBhvr>
                                            <p:cTn id="89" dur="1" fill="hold">
                                              <p:stCondLst>
                                                <p:cond delay="0"/>
                                              </p:stCondLst>
                                            </p:cTn>
                                            <p:tgtEl>
                                              <p:spTgt spid="316"/>
                                            </p:tgtEl>
                                            <p:attrNameLst>
                                              <p:attrName>style.visibility</p:attrName>
                                            </p:attrNameLst>
                                          </p:cBhvr>
                                          <p:to>
                                            <p:strVal val="visible"/>
                                          </p:to>
                                        </p:set>
                                        <p:anim calcmode="lin" valueType="num">
                                          <p:cBhvr additive="base">
                                            <p:cTn id="90" dur="750" fill="hold"/>
                                            <p:tgtEl>
                                              <p:spTgt spid="316"/>
                                            </p:tgtEl>
                                            <p:attrNameLst>
                                              <p:attrName>ppt_x</p:attrName>
                                            </p:attrNameLst>
                                          </p:cBhvr>
                                          <p:tavLst>
                                            <p:tav tm="0">
                                              <p:val>
                                                <p:strVal val="1+#ppt_w/2"/>
                                              </p:val>
                                            </p:tav>
                                            <p:tav tm="100000">
                                              <p:val>
                                                <p:strVal val="#ppt_x"/>
                                              </p:val>
                                            </p:tav>
                                          </p:tavLst>
                                        </p:anim>
                                        <p:anim calcmode="lin" valueType="num">
                                          <p:cBhvr additive="base">
                                            <p:cTn id="91" dur="750" fill="hold"/>
                                            <p:tgtEl>
                                              <p:spTgt spid="316"/>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321"/>
                      </p:tgtEl>
                    </p:cond>
                  </p:nextCondLst>
                </p:seq>
                <p:seq concurrent="1" nextAc="seek">
                  <p:cTn id="92" restart="whenNotActive" fill="hold" evtFilter="cancelBubble" nodeType="interactiveSeq">
                    <p:stCondLst>
                      <p:cond evt="onClick" delay="0">
                        <p:tgtEl>
                          <p:spTgt spid="322"/>
                        </p:tgtEl>
                      </p:cond>
                    </p:stCondLst>
                    <p:endSync evt="end" delay="0">
                      <p:rtn val="all"/>
                    </p:endSync>
                    <p:childTnLst>
                      <p:par>
                        <p:cTn id="93" fill="hold">
                          <p:stCondLst>
                            <p:cond delay="0"/>
                          </p:stCondLst>
                          <p:childTnLst>
                            <p:par>
                              <p:cTn id="94" fill="hold">
                                <p:stCondLst>
                                  <p:cond delay="0"/>
                                </p:stCondLst>
                                <p:childTnLst>
                                  <p:par>
                                    <p:cTn id="95" presetID="2" presetClass="exit" presetSubtype="4" fill="hold" grpId="1" nodeType="clickEffect">
                                      <p:stCondLst>
                                        <p:cond delay="0"/>
                                      </p:stCondLst>
                                      <p:childTnLst>
                                        <p:anim calcmode="lin" valueType="num">
                                          <p:cBhvr additive="base">
                                            <p:cTn id="96" dur="500"/>
                                            <p:tgtEl>
                                              <p:spTgt spid="320"/>
                                            </p:tgtEl>
                                            <p:attrNameLst>
                                              <p:attrName>ppt_x</p:attrName>
                                            </p:attrNameLst>
                                          </p:cBhvr>
                                          <p:tavLst>
                                            <p:tav tm="0">
                                              <p:val>
                                                <p:strVal val="ppt_x"/>
                                              </p:val>
                                            </p:tav>
                                            <p:tav tm="100000">
                                              <p:val>
                                                <p:strVal val="ppt_x"/>
                                              </p:val>
                                            </p:tav>
                                          </p:tavLst>
                                        </p:anim>
                                        <p:anim calcmode="lin" valueType="num">
                                          <p:cBhvr additive="base">
                                            <p:cTn id="97" dur="500"/>
                                            <p:tgtEl>
                                              <p:spTgt spid="320"/>
                                            </p:tgtEl>
                                            <p:attrNameLst>
                                              <p:attrName>ppt_y</p:attrName>
                                            </p:attrNameLst>
                                          </p:cBhvr>
                                          <p:tavLst>
                                            <p:tav tm="0">
                                              <p:val>
                                                <p:strVal val="ppt_y"/>
                                              </p:val>
                                            </p:tav>
                                            <p:tav tm="100000">
                                              <p:val>
                                                <p:strVal val="1+ppt_h/2"/>
                                              </p:val>
                                            </p:tav>
                                          </p:tavLst>
                                        </p:anim>
                                        <p:set>
                                          <p:cBhvr>
                                            <p:cTn id="98" dur="1" fill="hold">
                                              <p:stCondLst>
                                                <p:cond delay="499"/>
                                              </p:stCondLst>
                                            </p:cTn>
                                            <p:tgtEl>
                                              <p:spTgt spid="320"/>
                                            </p:tgtEl>
                                            <p:attrNameLst>
                                              <p:attrName>style.visibility</p:attrName>
                                            </p:attrNameLst>
                                          </p:cBhvr>
                                          <p:to>
                                            <p:strVal val="hidden"/>
                                          </p:to>
                                        </p:set>
                                      </p:childTnLst>
                                    </p:cTn>
                                  </p:par>
                                  <p:par>
                                    <p:cTn id="99" presetID="2" presetClass="exit" presetSubtype="4" fill="hold" grpId="1" nodeType="withEffect">
                                      <p:stCondLst>
                                        <p:cond delay="0"/>
                                      </p:stCondLst>
                                      <p:childTnLst>
                                        <p:anim calcmode="lin" valueType="num">
                                          <p:cBhvr additive="base">
                                            <p:cTn id="100" dur="500"/>
                                            <p:tgtEl>
                                              <p:spTgt spid="319"/>
                                            </p:tgtEl>
                                            <p:attrNameLst>
                                              <p:attrName>ppt_x</p:attrName>
                                            </p:attrNameLst>
                                          </p:cBhvr>
                                          <p:tavLst>
                                            <p:tav tm="0">
                                              <p:val>
                                                <p:strVal val="ppt_x"/>
                                              </p:val>
                                            </p:tav>
                                            <p:tav tm="100000">
                                              <p:val>
                                                <p:strVal val="ppt_x"/>
                                              </p:val>
                                            </p:tav>
                                          </p:tavLst>
                                        </p:anim>
                                        <p:anim calcmode="lin" valueType="num">
                                          <p:cBhvr additive="base">
                                            <p:cTn id="101" dur="500"/>
                                            <p:tgtEl>
                                              <p:spTgt spid="319"/>
                                            </p:tgtEl>
                                            <p:attrNameLst>
                                              <p:attrName>ppt_y</p:attrName>
                                            </p:attrNameLst>
                                          </p:cBhvr>
                                          <p:tavLst>
                                            <p:tav tm="0">
                                              <p:val>
                                                <p:strVal val="ppt_y"/>
                                              </p:val>
                                            </p:tav>
                                            <p:tav tm="100000">
                                              <p:val>
                                                <p:strVal val="1+ppt_h/2"/>
                                              </p:val>
                                            </p:tav>
                                          </p:tavLst>
                                        </p:anim>
                                        <p:set>
                                          <p:cBhvr>
                                            <p:cTn id="102" dur="1" fill="hold">
                                              <p:stCondLst>
                                                <p:cond delay="499"/>
                                              </p:stCondLst>
                                            </p:cTn>
                                            <p:tgtEl>
                                              <p:spTgt spid="319"/>
                                            </p:tgtEl>
                                            <p:attrNameLst>
                                              <p:attrName>style.visibility</p:attrName>
                                            </p:attrNameLst>
                                          </p:cBhvr>
                                          <p:to>
                                            <p:strVal val="hidden"/>
                                          </p:to>
                                        </p:set>
                                      </p:childTnLst>
                                    </p:cTn>
                                  </p:par>
                                </p:childTnLst>
                              </p:cTn>
                            </p:par>
                          </p:childTnLst>
                        </p:cTn>
                      </p:par>
                    </p:childTnLst>
                  </p:cTn>
                  <p:nextCondLst>
                    <p:cond evt="onClick" delay="0">
                      <p:tgtEl>
                        <p:spTgt spid="322"/>
                      </p:tgtEl>
                    </p:cond>
                  </p:nextCondLst>
                </p:seq>
                <p:seq concurrent="1" nextAc="seek">
                  <p:cTn id="103" restart="whenNotActive" fill="hold" evtFilter="cancelBubble" nodeType="interactiveSeq">
                    <p:stCondLst>
                      <p:cond evt="onClick" delay="0">
                        <p:tgtEl>
                          <p:spTgt spid="323"/>
                        </p:tgtEl>
                      </p:cond>
                    </p:stCondLst>
                    <p:endSync evt="end" delay="0">
                      <p:rtn val="all"/>
                    </p:endSync>
                    <p:childTnLst>
                      <p:par>
                        <p:cTn id="104" fill="hold">
                          <p:stCondLst>
                            <p:cond delay="0"/>
                          </p:stCondLst>
                          <p:childTnLst>
                            <p:par>
                              <p:cTn id="105" fill="hold">
                                <p:stCondLst>
                                  <p:cond delay="0"/>
                                </p:stCondLst>
                                <p:childTnLst>
                                  <p:par>
                                    <p:cTn id="106" presetID="22" presetClass="exit" presetSubtype="2" fill="hold" grpId="0" nodeType="clickEffect">
                                      <p:stCondLst>
                                        <p:cond delay="0"/>
                                      </p:stCondLst>
                                      <p:childTnLst>
                                        <p:animEffect transition="out" filter="wipe(right)">
                                          <p:cBhvr>
                                            <p:cTn id="107" dur="30000"/>
                                            <p:tgtEl>
                                              <p:spTgt spid="324"/>
                                            </p:tgtEl>
                                          </p:cBhvr>
                                        </p:animEffect>
                                        <p:set>
                                          <p:cBhvr>
                                            <p:cTn id="108" dur="1" fill="hold">
                                              <p:stCondLst>
                                                <p:cond delay="29999"/>
                                              </p:stCondLst>
                                            </p:cTn>
                                            <p:tgtEl>
                                              <p:spTgt spid="324"/>
                                            </p:tgtEl>
                                            <p:attrNameLst>
                                              <p:attrName>style.visibility</p:attrName>
                                            </p:attrNameLst>
                                          </p:cBhvr>
                                          <p:to>
                                            <p:strVal val="hidden"/>
                                          </p:to>
                                        </p:set>
                                      </p:childTnLst>
                                    </p:cTn>
                                  </p:par>
                                </p:childTnLst>
                              </p:cTn>
                            </p:par>
                          </p:childTnLst>
                        </p:cTn>
                      </p:par>
                    </p:childTnLst>
                  </p:cTn>
                  <p:nextCondLst>
                    <p:cond evt="onClick" delay="0">
                      <p:tgtEl>
                        <p:spTgt spid="323"/>
                      </p:tgtEl>
                    </p:cond>
                  </p:nextCondLst>
                </p:seq>
                <p:seq concurrent="1" nextAc="seek">
                  <p:cTn id="109" restart="whenNotActive" fill="hold" evtFilter="cancelBubble" nodeType="interactiveSeq">
                    <p:stCondLst>
                      <p:cond evt="onClick" delay="0">
                        <p:tgtEl>
                          <p:spTgt spid="325"/>
                        </p:tgtEl>
                      </p:cond>
                    </p:stCondLst>
                    <p:endSync evt="end" delay="0">
                      <p:rtn val="all"/>
                    </p:endSync>
                    <p:childTnLst>
                      <p:par>
                        <p:cTn id="110" fill="hold">
                          <p:stCondLst>
                            <p:cond delay="0"/>
                          </p:stCondLst>
                          <p:childTnLst>
                            <p:par>
                              <p:cTn id="111" fill="hold">
                                <p:stCondLst>
                                  <p:cond delay="0"/>
                                </p:stCondLst>
                                <p:childTnLst>
                                  <p:par>
                                    <p:cTn id="112" presetID="2" presetClass="entr" presetSubtype="8" fill="hold" grpId="0" nodeType="clickEffect">
                                      <p:stCondLst>
                                        <p:cond delay="0"/>
                                      </p:stCondLst>
                                      <p:childTnLst>
                                        <p:set>
                                          <p:cBhvr>
                                            <p:cTn id="113" dur="1" fill="hold">
                                              <p:stCondLst>
                                                <p:cond delay="0"/>
                                              </p:stCondLst>
                                            </p:cTn>
                                            <p:tgtEl>
                                              <p:spTgt spid="326"/>
                                            </p:tgtEl>
                                            <p:attrNameLst>
                                              <p:attrName>style.visibility</p:attrName>
                                            </p:attrNameLst>
                                          </p:cBhvr>
                                          <p:to>
                                            <p:strVal val="visible"/>
                                          </p:to>
                                        </p:set>
                                        <p:anim calcmode="lin" valueType="num">
                                          <p:cBhvr additive="base">
                                            <p:cTn id="114" dur="500" fill="hold"/>
                                            <p:tgtEl>
                                              <p:spTgt spid="326"/>
                                            </p:tgtEl>
                                            <p:attrNameLst>
                                              <p:attrName>ppt_x</p:attrName>
                                            </p:attrNameLst>
                                          </p:cBhvr>
                                          <p:tavLst>
                                            <p:tav tm="0">
                                              <p:val>
                                                <p:strVal val="0-#ppt_w/2"/>
                                              </p:val>
                                            </p:tav>
                                            <p:tav tm="100000">
                                              <p:val>
                                                <p:strVal val="#ppt_x"/>
                                              </p:val>
                                            </p:tav>
                                          </p:tavLst>
                                        </p:anim>
                                        <p:anim calcmode="lin" valueType="num">
                                          <p:cBhvr additive="base">
                                            <p:cTn id="115" dur="500" fill="hold"/>
                                            <p:tgtEl>
                                              <p:spTgt spid="326"/>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325"/>
                      </p:tgtEl>
                    </p:cond>
                  </p:nextCondLst>
                </p:seq>
              </p:childTnLst>
            </p:cTn>
          </p:par>
        </p:tnLst>
        <p:bldLst>
          <p:bldP spid="315" grpId="0" animBg="1"/>
          <p:bldP spid="316" grpId="0" animBg="1"/>
          <p:bldP spid="316" grpId="1" animBg="1"/>
          <p:bldP spid="317" grpId="0" animBg="1"/>
          <p:bldP spid="318" grpId="0" animBg="1"/>
          <p:bldP spid="319" grpId="0" animBg="1"/>
          <p:bldP spid="319" grpId="1" animBg="1"/>
          <p:bldP spid="320" grpId="0" animBg="1"/>
          <p:bldP spid="320" grpId="1" animBg="1"/>
          <p:bldP spid="321" grpId="0" animBg="1"/>
          <p:bldP spid="321" grpId="1" animBg="1"/>
          <p:bldP spid="322" grpId="0" animBg="1"/>
          <p:bldP spid="323" grpId="0" animBg="1"/>
          <p:bldP spid="324" grpId="0" animBg="1"/>
          <p:bldP spid="325" grpId="0" animBg="1"/>
          <p:bldGraphic spid="326" grpId="0">
            <p:bldAsOne/>
          </p:bldGraphic>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dirty="0"/>
          </a:p>
        </p:txBody>
      </p:sp>
      <p:sp>
        <p:nvSpPr>
          <p:cNvPr id="3" name="Текст 2"/>
          <p:cNvSpPr>
            <a:spLocks noGrp="1"/>
          </p:cNvSpPr>
          <p:nvPr>
            <p:ph type="body" idx="1"/>
          </p:nvPr>
        </p:nvSpPr>
        <p:spPr/>
        <p:txBody>
          <a:bodyPr/>
          <a:lstStyle/>
          <a:p>
            <a:endParaRPr lang="ru-RU"/>
          </a:p>
        </p:txBody>
      </p:sp>
      <p:sp>
        <p:nvSpPr>
          <p:cNvPr id="4" name="Рисунок 3"/>
          <p:cNvSpPr>
            <a:spLocks noGrp="1"/>
          </p:cNvSpPr>
          <p:nvPr>
            <p:ph type="pic" idx="3"/>
          </p:nvPr>
        </p:nvSpPr>
        <p:spPr/>
      </p:sp>
      <p:sp>
        <p:nvSpPr>
          <p:cNvPr id="31" name="ANSWER">
            <a:extLst>
              <a:ext uri="{FF2B5EF4-FFF2-40B4-BE49-F238E27FC236}">
                <a16:creationId xmlns:a16="http://schemas.microsoft.com/office/drawing/2014/main" id="{FD0A0B8A-D0DA-49A1-B98F-50FC483FE23B}"/>
              </a:ext>
            </a:extLst>
          </p:cNvPr>
          <p:cNvSpPr/>
          <p:nvPr/>
        </p:nvSpPr>
        <p:spPr>
          <a:xfrm>
            <a:off x="10469389" y="170324"/>
            <a:ext cx="1530626" cy="36587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Nexa Bold" panose="02000000000000000000" pitchFamily="50" charset="0"/>
              </a:rPr>
              <a:t>ANSWER</a:t>
            </a:r>
            <a:endParaRPr lang="en-IN" sz="1600" dirty="0">
              <a:latin typeface="Nexa Bold" panose="02000000000000000000" pitchFamily="50" charset="0"/>
            </a:endParaRPr>
          </a:p>
        </p:txBody>
      </p:sp>
      <p:pic>
        <p:nvPicPr>
          <p:cNvPr id="32" name="Picture 2" descr="Play 'Who wants to be a Millionaire?' Slot at Ninja Casino!">
            <a:extLst>
              <a:ext uri="{FF2B5EF4-FFF2-40B4-BE49-F238E27FC236}">
                <a16:creationId xmlns:a16="http://schemas.microsoft.com/office/drawing/2014/main" id="{9AEC7645-EE52-4C15-8256-B775C64564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Who Wants To Be a Millionaire? UK 2018 logo remake by ZackthetimelordRBLX  on DeviantArt">
            <a:extLst>
              <a:ext uri="{FF2B5EF4-FFF2-40B4-BE49-F238E27FC236}">
                <a16:creationId xmlns:a16="http://schemas.microsoft.com/office/drawing/2014/main" id="{C831AA36-8D58-46D3-8C73-346DD4008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864" y="536198"/>
            <a:ext cx="2410272" cy="2410272"/>
          </a:xfrm>
          <a:prstGeom prst="rect">
            <a:avLst/>
          </a:prstGeom>
          <a:noFill/>
          <a:effectLst>
            <a:outerShdw blurRad="63500" sx="102000" sy="102000" algn="ctr" rotWithShape="0">
              <a:prstClr val="black">
                <a:alpha val="40000"/>
              </a:prstClr>
            </a:outerShdw>
          </a:effectLst>
          <a:scene3d>
            <a:camera prst="perspectiveAbove"/>
            <a:lightRig rig="threePt" dir="t"/>
          </a:scene3d>
          <a:sp3d>
            <a:bevelT/>
          </a:sp3d>
          <a:extLst>
            <a:ext uri="{909E8E84-426E-40DD-AFC4-6F175D3DCCD1}">
              <a14:hiddenFill xmlns:a14="http://schemas.microsoft.com/office/drawing/2010/main">
                <a:solidFill>
                  <a:srgbClr val="FFFFFF"/>
                </a:solidFill>
              </a14:hiddenFill>
            </a:ext>
          </a:extLst>
        </p:spPr>
      </p:pic>
      <p:sp>
        <p:nvSpPr>
          <p:cNvPr id="34" name="Q">
            <a:extLst>
              <a:ext uri="{FF2B5EF4-FFF2-40B4-BE49-F238E27FC236}">
                <a16:creationId xmlns:a16="http://schemas.microsoft.com/office/drawing/2014/main" id="{ECF55A57-9E23-45BD-91DB-FAA1DCFCF224}"/>
              </a:ext>
            </a:extLst>
          </p:cNvPr>
          <p:cNvSpPr/>
          <p:nvPr/>
        </p:nvSpPr>
        <p:spPr>
          <a:xfrm>
            <a:off x="1238865" y="3498186"/>
            <a:ext cx="9714271" cy="1091381"/>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ru-RU" sz="2400" dirty="0" smtClean="0">
                <a:latin typeface="Copperplate Gothic Bold" panose="020E0705020206020404" pitchFamily="34" charset="0"/>
              </a:rPr>
              <a:t>Как расшифровывается буква </a:t>
            </a:r>
            <a:r>
              <a:rPr lang="en-US" sz="2400" dirty="0" smtClean="0">
                <a:latin typeface="Copperplate Gothic Bold" panose="020E0705020206020404" pitchFamily="34" charset="0"/>
              </a:rPr>
              <a:t>S</a:t>
            </a:r>
            <a:r>
              <a:rPr lang="ru-RU" sz="2400" dirty="0" smtClean="0">
                <a:latin typeface="Copperplate Gothic Bold" panose="020E0705020206020404" pitchFamily="34" charset="0"/>
              </a:rPr>
              <a:t> В </a:t>
            </a:r>
            <a:r>
              <a:rPr lang="ru-RU" sz="2400" dirty="0" smtClean="0">
                <a:latin typeface="Copperplate Gothic Bold" panose="020E0705020206020404" pitchFamily="34" charset="0"/>
              </a:rPr>
              <a:t>аббревиатуре </a:t>
            </a:r>
            <a:r>
              <a:rPr lang="en-US" sz="2400" dirty="0" smtClean="0">
                <a:latin typeface="Copperplate Gothic Bold" panose="020E0705020206020404" pitchFamily="34" charset="0"/>
              </a:rPr>
              <a:t>solid</a:t>
            </a:r>
            <a:endParaRPr lang="en-IN" sz="2400" dirty="0">
              <a:latin typeface="Copperplate Gothic Bold" panose="020E0705020206020404" pitchFamily="34" charset="0"/>
            </a:endParaRPr>
          </a:p>
        </p:txBody>
      </p:sp>
      <p:sp>
        <p:nvSpPr>
          <p:cNvPr id="35" name="A1">
            <a:hlinkClick r:id="" action="ppaction://noaction">
              <a:snd r:embed="rId4" name="correct.wav"/>
            </a:hlinkClick>
            <a:extLst>
              <a:ext uri="{FF2B5EF4-FFF2-40B4-BE49-F238E27FC236}">
                <a16:creationId xmlns:a16="http://schemas.microsoft.com/office/drawing/2014/main" id="{53AF3B6C-5128-43DD-818C-C1313CFACBCB}"/>
              </a:ext>
            </a:extLst>
          </p:cNvPr>
          <p:cNvSpPr/>
          <p:nvPr/>
        </p:nvSpPr>
        <p:spPr>
          <a:xfrm>
            <a:off x="1262016" y="4842182"/>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BY" b="1" u="sng" dirty="0"/>
              <a:t>Принцип единственной ответственности</a:t>
            </a:r>
            <a:endParaRPr lang="en-IN" dirty="0">
              <a:latin typeface="Copperplate Gothic Bold" panose="020E0705020206020404" pitchFamily="34" charset="0"/>
            </a:endParaRPr>
          </a:p>
        </p:txBody>
      </p:sp>
      <p:sp>
        <p:nvSpPr>
          <p:cNvPr id="36" name="A2">
            <a:hlinkClick r:id="" action="ppaction://noaction">
              <a:snd r:embed="rId5" name="wrong.wav"/>
            </a:hlinkClick>
            <a:extLst>
              <a:ext uri="{FF2B5EF4-FFF2-40B4-BE49-F238E27FC236}">
                <a16:creationId xmlns:a16="http://schemas.microsoft.com/office/drawing/2014/main" id="{AC361FC9-8804-45CA-83BB-509926F65ABC}"/>
              </a:ext>
            </a:extLst>
          </p:cNvPr>
          <p:cNvSpPr/>
          <p:nvPr/>
        </p:nvSpPr>
        <p:spPr>
          <a:xfrm>
            <a:off x="6216106" y="4842182"/>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BY" b="1" u="sng" dirty="0" smtClean="0"/>
              <a:t>Принцип </a:t>
            </a:r>
            <a:r>
              <a:rPr lang="ru-BY" b="1" u="sng" dirty="0"/>
              <a:t>открытости/закрытости</a:t>
            </a:r>
            <a:endParaRPr lang="en-IN" dirty="0">
              <a:latin typeface="Copperplate Gothic Bold" panose="020E0705020206020404" pitchFamily="34" charset="0"/>
            </a:endParaRPr>
          </a:p>
        </p:txBody>
      </p:sp>
      <p:sp>
        <p:nvSpPr>
          <p:cNvPr id="37" name="A3">
            <a:hlinkClick r:id="" action="ppaction://noaction">
              <a:snd r:embed="rId5" name="wrong.wav"/>
            </a:hlinkClick>
            <a:extLst>
              <a:ext uri="{FF2B5EF4-FFF2-40B4-BE49-F238E27FC236}">
                <a16:creationId xmlns:a16="http://schemas.microsoft.com/office/drawing/2014/main" id="{B21ADCEE-DF72-4EF5-AFDC-413CB87FAB91}"/>
              </a:ext>
            </a:extLst>
          </p:cNvPr>
          <p:cNvSpPr/>
          <p:nvPr/>
        </p:nvSpPr>
        <p:spPr>
          <a:xfrm>
            <a:off x="1262017" y="5645146"/>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ru-RU" b="1" u="sng" dirty="0" smtClean="0">
                <a:solidFill>
                  <a:schemeClr val="tx2"/>
                </a:solidFill>
              </a:rPr>
              <a:t>Принцип подстановки Лисков</a:t>
            </a:r>
            <a:endParaRPr lang="ru-RU" dirty="0"/>
          </a:p>
          <a:p>
            <a:pPr algn="ctr"/>
            <a:endParaRPr lang="en-IN" dirty="0">
              <a:latin typeface="Copperplate Gothic Bold" panose="020E0705020206020404" pitchFamily="34" charset="0"/>
            </a:endParaRPr>
          </a:p>
        </p:txBody>
      </p:sp>
      <p:sp>
        <p:nvSpPr>
          <p:cNvPr id="38" name="A4">
            <a:hlinkClick r:id="" action="ppaction://noaction">
              <a:snd r:embed="rId5" name="wrong.wav"/>
            </a:hlinkClick>
            <a:extLst>
              <a:ext uri="{FF2B5EF4-FFF2-40B4-BE49-F238E27FC236}">
                <a16:creationId xmlns:a16="http://schemas.microsoft.com/office/drawing/2014/main" id="{8A5938D8-B885-4AC6-B5FB-D2E612352679}"/>
              </a:ext>
            </a:extLst>
          </p:cNvPr>
          <p:cNvSpPr/>
          <p:nvPr/>
        </p:nvSpPr>
        <p:spPr>
          <a:xfrm>
            <a:off x="6216105" y="5645146"/>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dirty="0" smtClean="0">
                <a:latin typeface="Copperplate Gothic Bold" panose="020E0705020206020404" pitchFamily="34" charset="0"/>
              </a:rPr>
              <a:t>Принцип очереди в столовой</a:t>
            </a:r>
            <a:endParaRPr lang="en-IN" dirty="0">
              <a:latin typeface="Copperplate Gothic Bold" panose="020E0705020206020404" pitchFamily="34" charset="0"/>
            </a:endParaRPr>
          </a:p>
        </p:txBody>
      </p:sp>
      <p:sp>
        <p:nvSpPr>
          <p:cNvPr id="39" name="ANSWER">
            <a:extLst>
              <a:ext uri="{FF2B5EF4-FFF2-40B4-BE49-F238E27FC236}">
                <a16:creationId xmlns:a16="http://schemas.microsoft.com/office/drawing/2014/main" id="{FD0A0B8A-D0DA-49A1-B98F-50FC483FE23B}"/>
              </a:ext>
            </a:extLst>
          </p:cNvPr>
          <p:cNvSpPr/>
          <p:nvPr/>
        </p:nvSpPr>
        <p:spPr>
          <a:xfrm>
            <a:off x="10469389" y="170324"/>
            <a:ext cx="1530626" cy="36587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Nexa Bold" panose="02000000000000000000" pitchFamily="50" charset="0"/>
              </a:rPr>
              <a:t>ANSWER</a:t>
            </a:r>
            <a:endParaRPr lang="en-IN" sz="1600" dirty="0">
              <a:latin typeface="Nexa Bold" panose="02000000000000000000" pitchFamily="50" charset="0"/>
            </a:endParaRPr>
          </a:p>
        </p:txBody>
      </p:sp>
      <p:sp>
        <p:nvSpPr>
          <p:cNvPr id="40" name="LL5050">
            <a:hlinkClick r:id="" action="ppaction://macro?name=LifeLine"/>
            <a:extLst>
              <a:ext uri="{FF2B5EF4-FFF2-40B4-BE49-F238E27FC236}">
                <a16:creationId xmlns:a16="http://schemas.microsoft.com/office/drawing/2014/main" id="{EF29F20B-FDD2-4FE5-9307-84F44EFF31FD}"/>
              </a:ext>
            </a:extLst>
          </p:cNvPr>
          <p:cNvSpPr/>
          <p:nvPr/>
        </p:nvSpPr>
        <p:spPr>
          <a:xfrm>
            <a:off x="215137" y="197870"/>
            <a:ext cx="1046880" cy="676655"/>
          </a:xfrm>
          <a:prstGeom prst="ellipse">
            <a:avLst/>
          </a:prstGeom>
          <a:solidFill>
            <a:srgbClr val="FFC000"/>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50:50</a:t>
            </a:r>
            <a:endParaRPr lang="en-IN" b="1" dirty="0">
              <a:solidFill>
                <a:schemeClr val="tx1"/>
              </a:solidFill>
            </a:endParaRPr>
          </a:p>
        </p:txBody>
      </p:sp>
      <p:sp>
        <p:nvSpPr>
          <p:cNvPr id="41" name="LLCall">
            <a:hlinkClick r:id="" action="ppaction://macro?name=LifeLine"/>
            <a:extLst>
              <a:ext uri="{FF2B5EF4-FFF2-40B4-BE49-F238E27FC236}">
                <a16:creationId xmlns:a16="http://schemas.microsoft.com/office/drawing/2014/main" id="{0DBDDC34-0C06-48E5-8457-49E28123CB50}"/>
              </a:ext>
            </a:extLst>
          </p:cNvPr>
          <p:cNvSpPr/>
          <p:nvPr/>
        </p:nvSpPr>
        <p:spPr>
          <a:xfrm>
            <a:off x="1477154" y="197870"/>
            <a:ext cx="1173682" cy="676655"/>
          </a:xfrm>
          <a:prstGeom prst="ellipse">
            <a:avLst/>
          </a:prstGeom>
          <a:solidFill>
            <a:srgbClr val="FFC000"/>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smtClean="0">
                <a:solidFill>
                  <a:schemeClr val="tx1"/>
                </a:solidFill>
              </a:rPr>
              <a:t>Звонок</a:t>
            </a:r>
            <a:endParaRPr lang="en-IN" b="1" dirty="0">
              <a:solidFill>
                <a:schemeClr val="tx1"/>
              </a:solidFill>
            </a:endParaRPr>
          </a:p>
        </p:txBody>
      </p:sp>
      <p:sp>
        <p:nvSpPr>
          <p:cNvPr id="42" name="LLCall30Seconds">
            <a:extLst>
              <a:ext uri="{FF2B5EF4-FFF2-40B4-BE49-F238E27FC236}">
                <a16:creationId xmlns:a16="http://schemas.microsoft.com/office/drawing/2014/main" id="{CFED4F59-51BC-470D-A37C-634588088DD2}"/>
              </a:ext>
            </a:extLst>
          </p:cNvPr>
          <p:cNvSpPr/>
          <p:nvPr/>
        </p:nvSpPr>
        <p:spPr>
          <a:xfrm>
            <a:off x="1262017" y="3159859"/>
            <a:ext cx="9667967" cy="16855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LLAud">
            <a:hlinkClick r:id="" action="ppaction://macro?name=LifeLine"/>
            <a:extLst>
              <a:ext uri="{FF2B5EF4-FFF2-40B4-BE49-F238E27FC236}">
                <a16:creationId xmlns:a16="http://schemas.microsoft.com/office/drawing/2014/main" id="{82F06D0F-50BC-4B4D-A034-FB10EDB5E2AC}"/>
              </a:ext>
            </a:extLst>
          </p:cNvPr>
          <p:cNvSpPr/>
          <p:nvPr/>
        </p:nvSpPr>
        <p:spPr>
          <a:xfrm>
            <a:off x="2739170" y="197870"/>
            <a:ext cx="1213993" cy="676655"/>
          </a:xfrm>
          <a:prstGeom prst="ellipse">
            <a:avLst/>
          </a:prstGeom>
          <a:solidFill>
            <a:srgbClr val="FFC000"/>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100" b="1" dirty="0" smtClean="0">
                <a:solidFill>
                  <a:schemeClr val="tx1"/>
                </a:solidFill>
              </a:rPr>
              <a:t>Помощь зала</a:t>
            </a:r>
            <a:endParaRPr lang="en-IN" sz="1100" b="1" dirty="0">
              <a:solidFill>
                <a:schemeClr val="tx1"/>
              </a:solidFill>
            </a:endParaRPr>
          </a:p>
        </p:txBody>
      </p:sp>
      <p:graphicFrame>
        <p:nvGraphicFramePr>
          <p:cNvPr id="44" name="Chart 15">
            <a:extLst>
              <a:ext uri="{FF2B5EF4-FFF2-40B4-BE49-F238E27FC236}">
                <a16:creationId xmlns:a16="http://schemas.microsoft.com/office/drawing/2014/main" id="{F2F7BE04-161A-41C4-B63C-02E279868B6B}"/>
              </a:ext>
            </a:extLst>
          </p:cNvPr>
          <p:cNvGraphicFramePr/>
          <p:nvPr>
            <p:extLst>
              <p:ext uri="{D42A27DB-BD31-4B8C-83A1-F6EECF244321}">
                <p14:modId xmlns:p14="http://schemas.microsoft.com/office/powerpoint/2010/main" val="145484834"/>
              </p:ext>
            </p:extLst>
          </p:nvPr>
        </p:nvGraphicFramePr>
        <p:xfrm>
          <a:off x="1138750" y="1134768"/>
          <a:ext cx="2916872" cy="1939023"/>
        </p:xfrm>
        <a:graphic>
          <a:graphicData uri="http://schemas.openxmlformats.org/drawingml/2006/chart">
            <c:chart xmlns:c="http://schemas.openxmlformats.org/drawingml/2006/chart" xmlns:r="http://schemas.openxmlformats.org/officeDocument/2006/relationships" r:id="rId6"/>
          </a:graphicData>
        </a:graphic>
      </p:graphicFrame>
      <p:sp>
        <p:nvSpPr>
          <p:cNvPr id="45" name="NEXT">
            <a:hlinkClick r:id="" action="ppaction://hlinkshowjump?jump=nextslide"/>
            <a:extLst>
              <a:ext uri="{FF2B5EF4-FFF2-40B4-BE49-F238E27FC236}">
                <a16:creationId xmlns:a16="http://schemas.microsoft.com/office/drawing/2014/main" id="{003FFDCC-BF80-4614-AB95-5AF0DED6AB6C}"/>
              </a:ext>
            </a:extLst>
          </p:cNvPr>
          <p:cNvSpPr/>
          <p:nvPr/>
        </p:nvSpPr>
        <p:spPr>
          <a:xfrm>
            <a:off x="10465904" y="654433"/>
            <a:ext cx="1530626" cy="64604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Nexa Bold" panose="02000000000000000000" pitchFamily="50" charset="0"/>
              </a:rPr>
              <a:t>NEXT</a:t>
            </a:r>
            <a:endParaRPr lang="en-IN" sz="2800" dirty="0">
              <a:latin typeface="Nexa Bold" panose="02000000000000000000" pitchFamily="50" charset="0"/>
            </a:endParaRPr>
          </a:p>
        </p:txBody>
      </p:sp>
    </p:spTree>
    <p:extLst>
      <p:ext uri="{BB962C8B-B14F-4D97-AF65-F5344CB8AC3E}">
        <p14:creationId xmlns:p14="http://schemas.microsoft.com/office/powerpoint/2010/main" val="3729237218"/>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54000">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14:bounceEnd="54000">
                                          <p:cBhvr additive="base">
                                            <p:cTn id="7" dur="750" fill="hold"/>
                                            <p:tgtEl>
                                              <p:spTgt spid="31"/>
                                            </p:tgtEl>
                                            <p:attrNameLst>
                                              <p:attrName>ppt_x</p:attrName>
                                            </p:attrNameLst>
                                          </p:cBhvr>
                                          <p:tavLst>
                                            <p:tav tm="0">
                                              <p:val>
                                                <p:strVal val="#ppt_x"/>
                                              </p:val>
                                            </p:tav>
                                            <p:tav tm="100000">
                                              <p:val>
                                                <p:strVal val="#ppt_x"/>
                                              </p:val>
                                            </p:tav>
                                          </p:tavLst>
                                        </p:anim>
                                        <p:anim calcmode="lin" valueType="num" p14:bounceEnd="54000">
                                          <p:cBhvr additive="base">
                                            <p:cTn id="8" dur="750" fill="hold"/>
                                            <p:tgtEl>
                                              <p:spTgt spid="3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54000">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14:bounceEnd="54000">
                                          <p:cBhvr additive="base">
                                            <p:cTn id="11" dur="750" fill="hold"/>
                                            <p:tgtEl>
                                              <p:spTgt spid="31"/>
                                            </p:tgtEl>
                                            <p:attrNameLst>
                                              <p:attrName>ppt_x</p:attrName>
                                            </p:attrNameLst>
                                          </p:cBhvr>
                                          <p:tavLst>
                                            <p:tav tm="0">
                                              <p:val>
                                                <p:strVal val="#ppt_x"/>
                                              </p:val>
                                            </p:tav>
                                            <p:tav tm="100000">
                                              <p:val>
                                                <p:strVal val="#ppt_x"/>
                                              </p:val>
                                            </p:tav>
                                          </p:tavLst>
                                        </p:anim>
                                        <p:anim calcmode="lin" valueType="num" p14:bounceEnd="54000">
                                          <p:cBhvr additive="base">
                                            <p:cTn id="12" dur="750" fill="hold"/>
                                            <p:tgtEl>
                                              <p:spTgt spid="31"/>
                                            </p:tgtEl>
                                            <p:attrNameLst>
                                              <p:attrName>ppt_y</p:attrName>
                                            </p:attrNameLst>
                                          </p:cBhvr>
                                          <p:tavLst>
                                            <p:tav tm="0">
                                              <p:val>
                                                <p:strVal val="0-#ppt_h/2"/>
                                              </p:val>
                                            </p:tav>
                                            <p:tav tm="100000">
                                              <p:val>
                                                <p:strVal val="#ppt_y"/>
                                              </p:val>
                                            </p:tav>
                                          </p:tavLst>
                                        </p:anim>
                                      </p:childTnLst>
                                    </p:cTn>
                                  </p:par>
                                  <p:par>
                                    <p:cTn id="13" presetID="2" presetClass="entr" presetSubtype="1" fill="hold" grpId="1" nodeType="withEffect" p14:presetBounceEnd="41333">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14:bounceEnd="41333">
                                          <p:cBhvr additive="base">
                                            <p:cTn id="15" dur="750" fill="hold"/>
                                            <p:tgtEl>
                                              <p:spTgt spid="31"/>
                                            </p:tgtEl>
                                            <p:attrNameLst>
                                              <p:attrName>ppt_x</p:attrName>
                                            </p:attrNameLst>
                                          </p:cBhvr>
                                          <p:tavLst>
                                            <p:tav tm="0">
                                              <p:val>
                                                <p:strVal val="#ppt_x"/>
                                              </p:val>
                                            </p:tav>
                                            <p:tav tm="100000">
                                              <p:val>
                                                <p:strVal val="#ppt_x"/>
                                              </p:val>
                                            </p:tav>
                                          </p:tavLst>
                                        </p:anim>
                                        <p:anim calcmode="lin" valueType="num" p14:bounceEnd="41333">
                                          <p:cBhvr additive="base">
                                            <p:cTn id="16" dur="750" fill="hold"/>
                                            <p:tgtEl>
                                              <p:spTgt spid="31"/>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14:presetBounceEnd="62000">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14:bounceEnd="62000">
                                          <p:cBhvr additive="base">
                                            <p:cTn id="19" dur="2250" fill="hold"/>
                                            <p:tgtEl>
                                              <p:spTgt spid="35"/>
                                            </p:tgtEl>
                                            <p:attrNameLst>
                                              <p:attrName>ppt_x</p:attrName>
                                            </p:attrNameLst>
                                          </p:cBhvr>
                                          <p:tavLst>
                                            <p:tav tm="0">
                                              <p:val>
                                                <p:strVal val="#ppt_x"/>
                                              </p:val>
                                            </p:tav>
                                            <p:tav tm="100000">
                                              <p:val>
                                                <p:strVal val="#ppt_x"/>
                                              </p:val>
                                            </p:tav>
                                          </p:tavLst>
                                        </p:anim>
                                        <p:anim calcmode="lin" valueType="num" p14:bounceEnd="62000">
                                          <p:cBhvr additive="base">
                                            <p:cTn id="20" dur="225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62000">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14:bounceEnd="62000">
                                          <p:cBhvr additive="base">
                                            <p:cTn id="23" dur="2250" fill="hold"/>
                                            <p:tgtEl>
                                              <p:spTgt spid="36"/>
                                            </p:tgtEl>
                                            <p:attrNameLst>
                                              <p:attrName>ppt_x</p:attrName>
                                            </p:attrNameLst>
                                          </p:cBhvr>
                                          <p:tavLst>
                                            <p:tav tm="0">
                                              <p:val>
                                                <p:strVal val="#ppt_x"/>
                                              </p:val>
                                            </p:tav>
                                            <p:tav tm="100000">
                                              <p:val>
                                                <p:strVal val="#ppt_x"/>
                                              </p:val>
                                            </p:tav>
                                          </p:tavLst>
                                        </p:anim>
                                        <p:anim calcmode="lin" valueType="num" p14:bounceEnd="62000">
                                          <p:cBhvr additive="base">
                                            <p:cTn id="24" dur="2250" fill="hold"/>
                                            <p:tgtEl>
                                              <p:spTgt spid="3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62000">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14:bounceEnd="62000">
                                          <p:cBhvr additive="base">
                                            <p:cTn id="27" dur="2250" fill="hold"/>
                                            <p:tgtEl>
                                              <p:spTgt spid="37"/>
                                            </p:tgtEl>
                                            <p:attrNameLst>
                                              <p:attrName>ppt_x</p:attrName>
                                            </p:attrNameLst>
                                          </p:cBhvr>
                                          <p:tavLst>
                                            <p:tav tm="0">
                                              <p:val>
                                                <p:strVal val="#ppt_x"/>
                                              </p:val>
                                            </p:tav>
                                            <p:tav tm="100000">
                                              <p:val>
                                                <p:strVal val="#ppt_x"/>
                                              </p:val>
                                            </p:tav>
                                          </p:tavLst>
                                        </p:anim>
                                        <p:anim calcmode="lin" valueType="num" p14:bounceEnd="62000">
                                          <p:cBhvr additive="base">
                                            <p:cTn id="28" dur="2250" fill="hold"/>
                                            <p:tgtEl>
                                              <p:spTgt spid="3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62000">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14:bounceEnd="62000">
                                          <p:cBhvr additive="base">
                                            <p:cTn id="31" dur="2250" fill="hold"/>
                                            <p:tgtEl>
                                              <p:spTgt spid="38"/>
                                            </p:tgtEl>
                                            <p:attrNameLst>
                                              <p:attrName>ppt_x</p:attrName>
                                            </p:attrNameLst>
                                          </p:cBhvr>
                                          <p:tavLst>
                                            <p:tav tm="0">
                                              <p:val>
                                                <p:strVal val="#ppt_x"/>
                                              </p:val>
                                            </p:tav>
                                            <p:tav tm="100000">
                                              <p:val>
                                                <p:strVal val="#ppt_x"/>
                                              </p:val>
                                            </p:tav>
                                          </p:tavLst>
                                        </p:anim>
                                        <p:anim calcmode="lin" valueType="num" p14:bounceEnd="62000">
                                          <p:cBhvr additive="base">
                                            <p:cTn id="32" dur="2250" fill="hold"/>
                                            <p:tgtEl>
                                              <p:spTgt spid="3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14:presetBounceEnd="62000">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14:bounceEnd="62000">
                                          <p:cBhvr additive="base">
                                            <p:cTn id="35" dur="1750" fill="hold"/>
                                            <p:tgtEl>
                                              <p:spTgt spid="34"/>
                                            </p:tgtEl>
                                            <p:attrNameLst>
                                              <p:attrName>ppt_x</p:attrName>
                                            </p:attrNameLst>
                                          </p:cBhvr>
                                          <p:tavLst>
                                            <p:tav tm="0">
                                              <p:val>
                                                <p:strVal val="#ppt_x"/>
                                              </p:val>
                                            </p:tav>
                                            <p:tav tm="100000">
                                              <p:val>
                                                <p:strVal val="#ppt_x"/>
                                              </p:val>
                                            </p:tav>
                                          </p:tavLst>
                                        </p:anim>
                                        <p:anim calcmode="lin" valueType="num" p14:bounceEnd="62000">
                                          <p:cBhvr additive="base">
                                            <p:cTn id="36" dur="175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8" fill="hold" grpId="0" nodeType="withEffect" p14:presetBounceEnd="49000">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14:bounceEnd="49000">
                                          <p:cBhvr additive="base">
                                            <p:cTn id="39" dur="1750" fill="hold"/>
                                            <p:tgtEl>
                                              <p:spTgt spid="40"/>
                                            </p:tgtEl>
                                            <p:attrNameLst>
                                              <p:attrName>ppt_x</p:attrName>
                                            </p:attrNameLst>
                                          </p:cBhvr>
                                          <p:tavLst>
                                            <p:tav tm="0">
                                              <p:val>
                                                <p:strVal val="0-#ppt_w/2"/>
                                              </p:val>
                                            </p:tav>
                                            <p:tav tm="100000">
                                              <p:val>
                                                <p:strVal val="#ppt_x"/>
                                              </p:val>
                                            </p:tav>
                                          </p:tavLst>
                                        </p:anim>
                                        <p:anim calcmode="lin" valueType="num" p14:bounceEnd="49000">
                                          <p:cBhvr additive="base">
                                            <p:cTn id="40" dur="1750" fill="hold"/>
                                            <p:tgtEl>
                                              <p:spTgt spid="4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14:presetBounceEnd="49000">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14:bounceEnd="49000">
                                          <p:cBhvr additive="base">
                                            <p:cTn id="43" dur="1750" fill="hold"/>
                                            <p:tgtEl>
                                              <p:spTgt spid="41"/>
                                            </p:tgtEl>
                                            <p:attrNameLst>
                                              <p:attrName>ppt_x</p:attrName>
                                            </p:attrNameLst>
                                          </p:cBhvr>
                                          <p:tavLst>
                                            <p:tav tm="0">
                                              <p:val>
                                                <p:strVal val="0-#ppt_w/2"/>
                                              </p:val>
                                            </p:tav>
                                            <p:tav tm="100000">
                                              <p:val>
                                                <p:strVal val="#ppt_x"/>
                                              </p:val>
                                            </p:tav>
                                          </p:tavLst>
                                        </p:anim>
                                        <p:anim calcmode="lin" valueType="num" p14:bounceEnd="49000">
                                          <p:cBhvr additive="base">
                                            <p:cTn id="44" dur="1750" fill="hold"/>
                                            <p:tgtEl>
                                              <p:spTgt spid="4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14:presetBounceEnd="49000">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14:bounceEnd="49000">
                                          <p:cBhvr additive="base">
                                            <p:cTn id="47" dur="1750" fill="hold"/>
                                            <p:tgtEl>
                                              <p:spTgt spid="43"/>
                                            </p:tgtEl>
                                            <p:attrNameLst>
                                              <p:attrName>ppt_x</p:attrName>
                                            </p:attrNameLst>
                                          </p:cBhvr>
                                          <p:tavLst>
                                            <p:tav tm="0">
                                              <p:val>
                                                <p:strVal val="0-#ppt_w/2"/>
                                              </p:val>
                                            </p:tav>
                                            <p:tav tm="100000">
                                              <p:val>
                                                <p:strVal val="#ppt_x"/>
                                              </p:val>
                                            </p:tav>
                                          </p:tavLst>
                                        </p:anim>
                                        <p:anim calcmode="lin" valueType="num" p14:bounceEnd="49000">
                                          <p:cBhvr additive="base">
                                            <p:cTn id="48" dur="1750" fill="hold"/>
                                            <p:tgtEl>
                                              <p:spTgt spid="43"/>
                                            </p:tgtEl>
                                            <p:attrNameLst>
                                              <p:attrName>ppt_y</p:attrName>
                                            </p:attrNameLst>
                                          </p:cBhvr>
                                          <p:tavLst>
                                            <p:tav tm="0">
                                              <p:val>
                                                <p:strVal val="#ppt_y"/>
                                              </p:val>
                                            </p:tav>
                                            <p:tav tm="100000">
                                              <p:val>
                                                <p:strVal val="#ppt_y"/>
                                              </p:val>
                                            </p:tav>
                                          </p:tavLst>
                                        </p:anim>
                                      </p:childTnLst>
                                    </p:cTn>
                                  </p:par>
                                  <p:par>
                                    <p:cTn id="49" presetID="2" presetClass="entr" presetSubtype="1" fill="hold" grpId="0" nodeType="withEffect" p14:presetBounceEnd="54000">
                                      <p:stCondLst>
                                        <p:cond delay="0"/>
                                      </p:stCondLst>
                                      <p:childTnLst>
                                        <p:set>
                                          <p:cBhvr>
                                            <p:cTn id="50" dur="1" fill="hold">
                                              <p:stCondLst>
                                                <p:cond delay="0"/>
                                              </p:stCondLst>
                                            </p:cTn>
                                            <p:tgtEl>
                                              <p:spTgt spid="45"/>
                                            </p:tgtEl>
                                            <p:attrNameLst>
                                              <p:attrName>style.visibility</p:attrName>
                                            </p:attrNameLst>
                                          </p:cBhvr>
                                          <p:to>
                                            <p:strVal val="visible"/>
                                          </p:to>
                                        </p:set>
                                        <p:anim calcmode="lin" valueType="num" p14:bounceEnd="54000">
                                          <p:cBhvr additive="base">
                                            <p:cTn id="51" dur="750" fill="hold"/>
                                            <p:tgtEl>
                                              <p:spTgt spid="45"/>
                                            </p:tgtEl>
                                            <p:attrNameLst>
                                              <p:attrName>ppt_x</p:attrName>
                                            </p:attrNameLst>
                                          </p:cBhvr>
                                          <p:tavLst>
                                            <p:tav tm="0">
                                              <p:val>
                                                <p:strVal val="#ppt_x"/>
                                              </p:val>
                                            </p:tav>
                                            <p:tav tm="100000">
                                              <p:val>
                                                <p:strVal val="#ppt_x"/>
                                              </p:val>
                                            </p:tav>
                                          </p:tavLst>
                                        </p:anim>
                                        <p:anim calcmode="lin" valueType="num" p14:bounceEnd="54000">
                                          <p:cBhvr additive="base">
                                            <p:cTn id="52" dur="750" fill="hold"/>
                                            <p:tgtEl>
                                              <p:spTgt spid="45"/>
                                            </p:tgtEl>
                                            <p:attrNameLst>
                                              <p:attrName>ppt_y</p:attrName>
                                            </p:attrNameLst>
                                          </p:cBhvr>
                                          <p:tavLst>
                                            <p:tav tm="0">
                                              <p:val>
                                                <p:strVal val="0-#ppt_h/2"/>
                                              </p:val>
                                            </p:tav>
                                            <p:tav tm="100000">
                                              <p:val>
                                                <p:strVal val="#ppt_y"/>
                                              </p:val>
                                            </p:tav>
                                          </p:tavLst>
                                        </p:anim>
                                      </p:childTnLst>
                                    </p:cTn>
                                  </p:par>
                                  <p:par>
                                    <p:cTn id="53" presetID="2" presetClass="entr" presetSubtype="2" fill="hold" grpId="1" nodeType="withEffect" p14:presetBounceEnd="56000">
                                      <p:stCondLst>
                                        <p:cond delay="0"/>
                                      </p:stCondLst>
                                      <p:childTnLst>
                                        <p:set>
                                          <p:cBhvr>
                                            <p:cTn id="54" dur="1" fill="hold">
                                              <p:stCondLst>
                                                <p:cond delay="0"/>
                                              </p:stCondLst>
                                            </p:cTn>
                                            <p:tgtEl>
                                              <p:spTgt spid="45"/>
                                            </p:tgtEl>
                                            <p:attrNameLst>
                                              <p:attrName>style.visibility</p:attrName>
                                            </p:attrNameLst>
                                          </p:cBhvr>
                                          <p:to>
                                            <p:strVal val="visible"/>
                                          </p:to>
                                        </p:set>
                                        <p:anim calcmode="lin" valueType="num" p14:bounceEnd="56000">
                                          <p:cBhvr additive="base">
                                            <p:cTn id="55" dur="750" fill="hold"/>
                                            <p:tgtEl>
                                              <p:spTgt spid="45"/>
                                            </p:tgtEl>
                                            <p:attrNameLst>
                                              <p:attrName>ppt_x</p:attrName>
                                            </p:attrNameLst>
                                          </p:cBhvr>
                                          <p:tavLst>
                                            <p:tav tm="0">
                                              <p:val>
                                                <p:strVal val="1+#ppt_w/2"/>
                                              </p:val>
                                            </p:tav>
                                            <p:tav tm="100000">
                                              <p:val>
                                                <p:strVal val="#ppt_x"/>
                                              </p:val>
                                            </p:tav>
                                          </p:tavLst>
                                        </p:anim>
                                        <p:anim calcmode="lin" valueType="num" p14:bounceEnd="56000">
                                          <p:cBhvr additive="base">
                                            <p:cTn id="56" dur="75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57" restart="whenNotActive" fill="hold" evtFilter="cancelBubble" nodeType="interactiveSeq">
                    <p:stCondLst>
                      <p:cond evt="onClick" delay="0">
                        <p:tgtEl>
                          <p:spTgt spid="35"/>
                        </p:tgtEl>
                      </p:cond>
                    </p:stCondLst>
                    <p:endSync evt="end" delay="0">
                      <p:rtn val="all"/>
                    </p:endSync>
                    <p:childTnLst>
                      <p:par>
                        <p:cTn id="58" fill="hold">
                          <p:stCondLst>
                            <p:cond delay="0"/>
                          </p:stCondLst>
                          <p:childTnLst>
                            <p:par>
                              <p:cTn id="59" fill="hold">
                                <p:stCondLst>
                                  <p:cond delay="0"/>
                                </p:stCondLst>
                                <p:childTnLst>
                                  <p:par>
                                    <p:cTn id="60" presetID="1" presetClass="emph" presetSubtype="2" fill="hold" nodeType="withEffect">
                                      <p:stCondLst>
                                        <p:cond delay="0"/>
                                      </p:stCondLst>
                                      <p:childTnLst>
                                        <p:animClr clrSpc="rgb" dir="cw">
                                          <p:cBhvr>
                                            <p:cTn id="61" dur="500" fill="hold"/>
                                            <p:tgtEl>
                                              <p:spTgt spid="35"/>
                                            </p:tgtEl>
                                            <p:attrNameLst>
                                              <p:attrName>fillcolor</p:attrName>
                                            </p:attrNameLst>
                                          </p:cBhvr>
                                          <p:to>
                                            <a:srgbClr val="00B050"/>
                                          </p:to>
                                        </p:animClr>
                                        <p:set>
                                          <p:cBhvr>
                                            <p:cTn id="62" dur="500" fill="hold"/>
                                            <p:tgtEl>
                                              <p:spTgt spid="35"/>
                                            </p:tgtEl>
                                            <p:attrNameLst>
                                              <p:attrName>fill.type</p:attrName>
                                            </p:attrNameLst>
                                          </p:cBhvr>
                                          <p:to>
                                            <p:strVal val="solid"/>
                                          </p:to>
                                        </p:set>
                                        <p:set>
                                          <p:cBhvr>
                                            <p:cTn id="63" dur="500" fill="hold"/>
                                            <p:tgtEl>
                                              <p:spTgt spid="35"/>
                                            </p:tgtEl>
                                            <p:attrNameLst>
                                              <p:attrName>fill.on</p:attrName>
                                            </p:attrNameLst>
                                          </p:cBhvr>
                                          <p:to>
                                            <p:strVal val="true"/>
                                          </p:to>
                                        </p:set>
                                      </p:childTnLst>
                                    </p:cTn>
                                  </p:par>
                                </p:childTnLst>
                              </p:cTn>
                            </p:par>
                          </p:childTnLst>
                        </p:cTn>
                      </p:par>
                    </p:childTnLst>
                  </p:cTn>
                  <p:nextCondLst>
                    <p:cond evt="onClick" delay="0">
                      <p:tgtEl>
                        <p:spTgt spid="35"/>
                      </p:tgtEl>
                    </p:cond>
                  </p:nextCondLst>
                </p:seq>
                <p:seq concurrent="1" nextAc="seek">
                  <p:cTn id="64" restart="whenNotActive" fill="hold" evtFilter="cancelBubble" nodeType="interactiveSeq">
                    <p:stCondLst>
                      <p:cond evt="onClick" delay="0">
                        <p:tgtEl>
                          <p:spTgt spid="36"/>
                        </p:tgtEl>
                      </p:cond>
                    </p:stCondLst>
                    <p:endSync evt="end" delay="0">
                      <p:rtn val="all"/>
                    </p:endSync>
                    <p:childTnLst>
                      <p:par>
                        <p:cTn id="65" fill="hold">
                          <p:stCondLst>
                            <p:cond delay="0"/>
                          </p:stCondLst>
                          <p:childTnLst>
                            <p:par>
                              <p:cTn id="66" fill="hold">
                                <p:stCondLst>
                                  <p:cond delay="0"/>
                                </p:stCondLst>
                                <p:childTnLst>
                                  <p:par>
                                    <p:cTn id="67" presetID="1" presetClass="emph" presetSubtype="2" fill="hold" nodeType="withEffect">
                                      <p:stCondLst>
                                        <p:cond delay="0"/>
                                      </p:stCondLst>
                                      <p:childTnLst>
                                        <p:animClr clrSpc="rgb" dir="cw">
                                          <p:cBhvr>
                                            <p:cTn id="68" dur="500" fill="hold"/>
                                            <p:tgtEl>
                                              <p:spTgt spid="36"/>
                                            </p:tgtEl>
                                            <p:attrNameLst>
                                              <p:attrName>fillcolor</p:attrName>
                                            </p:attrNameLst>
                                          </p:cBhvr>
                                          <p:to>
                                            <a:srgbClr val="C00000"/>
                                          </p:to>
                                        </p:animClr>
                                        <p:set>
                                          <p:cBhvr>
                                            <p:cTn id="69" dur="500" fill="hold"/>
                                            <p:tgtEl>
                                              <p:spTgt spid="36"/>
                                            </p:tgtEl>
                                            <p:attrNameLst>
                                              <p:attrName>fill.type</p:attrName>
                                            </p:attrNameLst>
                                          </p:cBhvr>
                                          <p:to>
                                            <p:strVal val="solid"/>
                                          </p:to>
                                        </p:set>
                                        <p:set>
                                          <p:cBhvr>
                                            <p:cTn id="70" dur="500" fill="hold"/>
                                            <p:tgtEl>
                                              <p:spTgt spid="36"/>
                                            </p:tgtEl>
                                            <p:attrNameLst>
                                              <p:attrName>fill.on</p:attrName>
                                            </p:attrNameLst>
                                          </p:cBhvr>
                                          <p:to>
                                            <p:strVal val="true"/>
                                          </p:to>
                                        </p:set>
                                      </p:childTnLst>
                                    </p:cTn>
                                  </p:par>
                                  <p:par>
                                    <p:cTn id="71" presetID="2" presetClass="entr" presetSubtype="1" fill="hold" nodeType="withEffect" p14:presetBounceEnd="54000">
                                      <p:stCondLst>
                                        <p:cond delay="0"/>
                                      </p:stCondLst>
                                      <p:childTnLst>
                                        <p:set>
                                          <p:cBhvr>
                                            <p:cTn id="72" dur="1" fill="hold">
                                              <p:stCondLst>
                                                <p:cond delay="0"/>
                                              </p:stCondLst>
                                            </p:cTn>
                                            <p:tgtEl>
                                              <p:spTgt spid="39"/>
                                            </p:tgtEl>
                                            <p:attrNameLst>
                                              <p:attrName>style.visibility</p:attrName>
                                            </p:attrNameLst>
                                          </p:cBhvr>
                                          <p:to>
                                            <p:strVal val="visible"/>
                                          </p:to>
                                        </p:set>
                                        <p:anim calcmode="lin" valueType="num" p14:bounceEnd="54000">
                                          <p:cBhvr additive="base">
                                            <p:cTn id="73" dur="750" fill="hold"/>
                                            <p:tgtEl>
                                              <p:spTgt spid="39"/>
                                            </p:tgtEl>
                                            <p:attrNameLst>
                                              <p:attrName>ppt_x</p:attrName>
                                            </p:attrNameLst>
                                          </p:cBhvr>
                                          <p:tavLst>
                                            <p:tav tm="0">
                                              <p:val>
                                                <p:strVal val="#ppt_x"/>
                                              </p:val>
                                            </p:tav>
                                            <p:tav tm="100000">
                                              <p:val>
                                                <p:strVal val="#ppt_x"/>
                                              </p:val>
                                            </p:tav>
                                          </p:tavLst>
                                        </p:anim>
                                        <p:anim calcmode="lin" valueType="num" p14:bounceEnd="54000">
                                          <p:cBhvr additive="base">
                                            <p:cTn id="74" dur="75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36"/>
                      </p:tgtEl>
                    </p:cond>
                  </p:nextCondLst>
                </p:seq>
                <p:seq concurrent="1" nextAc="seek">
                  <p:cTn id="75" restart="whenNotActive" fill="hold" evtFilter="cancelBubble" nodeType="interactiveSeq">
                    <p:stCondLst>
                      <p:cond evt="onClick" delay="0">
                        <p:tgtEl>
                          <p:spTgt spid="37"/>
                        </p:tgtEl>
                      </p:cond>
                    </p:stCondLst>
                    <p:endSync evt="end" delay="0">
                      <p:rtn val="all"/>
                    </p:endSync>
                    <p:childTnLst>
                      <p:par>
                        <p:cTn id="76" fill="hold">
                          <p:stCondLst>
                            <p:cond delay="0"/>
                          </p:stCondLst>
                          <p:childTnLst>
                            <p:par>
                              <p:cTn id="77" fill="hold">
                                <p:stCondLst>
                                  <p:cond delay="0"/>
                                </p:stCondLst>
                                <p:childTnLst>
                                  <p:par>
                                    <p:cTn id="78" presetID="1" presetClass="emph" presetSubtype="2" fill="hold" nodeType="withEffect">
                                      <p:stCondLst>
                                        <p:cond delay="0"/>
                                      </p:stCondLst>
                                      <p:childTnLst>
                                        <p:animClr clrSpc="rgb" dir="cw">
                                          <p:cBhvr>
                                            <p:cTn id="79" dur="500" fill="hold"/>
                                            <p:tgtEl>
                                              <p:spTgt spid="37"/>
                                            </p:tgtEl>
                                            <p:attrNameLst>
                                              <p:attrName>fillcolor</p:attrName>
                                            </p:attrNameLst>
                                          </p:cBhvr>
                                          <p:to>
                                            <a:srgbClr val="C00000"/>
                                          </p:to>
                                        </p:animClr>
                                        <p:set>
                                          <p:cBhvr>
                                            <p:cTn id="80" dur="500" fill="hold"/>
                                            <p:tgtEl>
                                              <p:spTgt spid="37"/>
                                            </p:tgtEl>
                                            <p:attrNameLst>
                                              <p:attrName>fill.type</p:attrName>
                                            </p:attrNameLst>
                                          </p:cBhvr>
                                          <p:to>
                                            <p:strVal val="solid"/>
                                          </p:to>
                                        </p:set>
                                        <p:set>
                                          <p:cBhvr>
                                            <p:cTn id="81" dur="500" fill="hold"/>
                                            <p:tgtEl>
                                              <p:spTgt spid="37"/>
                                            </p:tgtEl>
                                            <p:attrNameLst>
                                              <p:attrName>fill.on</p:attrName>
                                            </p:attrNameLst>
                                          </p:cBhvr>
                                          <p:to>
                                            <p:strVal val="true"/>
                                          </p:to>
                                        </p:set>
                                      </p:childTnLst>
                                    </p:cTn>
                                  </p:par>
                                  <p:par>
                                    <p:cTn id="82" presetID="2" presetClass="entr" presetSubtype="1" fill="hold" grpId="0" nodeType="withEffect" p14:presetBounceEnd="54000">
                                      <p:stCondLst>
                                        <p:cond delay="0"/>
                                      </p:stCondLst>
                                      <p:childTnLst>
                                        <p:set>
                                          <p:cBhvr>
                                            <p:cTn id="83" dur="1" fill="hold">
                                              <p:stCondLst>
                                                <p:cond delay="0"/>
                                              </p:stCondLst>
                                            </p:cTn>
                                            <p:tgtEl>
                                              <p:spTgt spid="39"/>
                                            </p:tgtEl>
                                            <p:attrNameLst>
                                              <p:attrName>style.visibility</p:attrName>
                                            </p:attrNameLst>
                                          </p:cBhvr>
                                          <p:to>
                                            <p:strVal val="visible"/>
                                          </p:to>
                                        </p:set>
                                        <p:anim calcmode="lin" valueType="num" p14:bounceEnd="54000">
                                          <p:cBhvr additive="base">
                                            <p:cTn id="84" dur="750" fill="hold"/>
                                            <p:tgtEl>
                                              <p:spTgt spid="39"/>
                                            </p:tgtEl>
                                            <p:attrNameLst>
                                              <p:attrName>ppt_x</p:attrName>
                                            </p:attrNameLst>
                                          </p:cBhvr>
                                          <p:tavLst>
                                            <p:tav tm="0">
                                              <p:val>
                                                <p:strVal val="#ppt_x"/>
                                              </p:val>
                                            </p:tav>
                                            <p:tav tm="100000">
                                              <p:val>
                                                <p:strVal val="#ppt_x"/>
                                              </p:val>
                                            </p:tav>
                                          </p:tavLst>
                                        </p:anim>
                                        <p:anim calcmode="lin" valueType="num" p14:bounceEnd="54000">
                                          <p:cBhvr additive="base">
                                            <p:cTn id="85" dur="75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37"/>
                      </p:tgtEl>
                    </p:cond>
                  </p:nextCondLst>
                </p:seq>
                <p:seq concurrent="1" nextAc="seek">
                  <p:cTn id="86" restart="whenNotActive" fill="hold" evtFilter="cancelBubble" nodeType="interactiveSeq">
                    <p:stCondLst>
                      <p:cond evt="onClick" delay="0">
                        <p:tgtEl>
                          <p:spTgt spid="38"/>
                        </p:tgtEl>
                      </p:cond>
                    </p:stCondLst>
                    <p:endSync evt="end" delay="0">
                      <p:rtn val="all"/>
                    </p:endSync>
                    <p:childTnLst>
                      <p:par>
                        <p:cTn id="87" fill="hold">
                          <p:stCondLst>
                            <p:cond delay="0"/>
                          </p:stCondLst>
                          <p:childTnLst>
                            <p:par>
                              <p:cTn id="88" fill="hold">
                                <p:stCondLst>
                                  <p:cond delay="0"/>
                                </p:stCondLst>
                                <p:childTnLst>
                                  <p:par>
                                    <p:cTn id="89" presetID="1" presetClass="emph" presetSubtype="2" fill="hold" nodeType="withEffect">
                                      <p:stCondLst>
                                        <p:cond delay="0"/>
                                      </p:stCondLst>
                                      <p:childTnLst>
                                        <p:animClr clrSpc="rgb" dir="cw">
                                          <p:cBhvr>
                                            <p:cTn id="90" dur="500" fill="hold"/>
                                            <p:tgtEl>
                                              <p:spTgt spid="38"/>
                                            </p:tgtEl>
                                            <p:attrNameLst>
                                              <p:attrName>fillcolor</p:attrName>
                                            </p:attrNameLst>
                                          </p:cBhvr>
                                          <p:to>
                                            <a:srgbClr val="C00000"/>
                                          </p:to>
                                        </p:animClr>
                                        <p:set>
                                          <p:cBhvr>
                                            <p:cTn id="91" dur="500" fill="hold"/>
                                            <p:tgtEl>
                                              <p:spTgt spid="38"/>
                                            </p:tgtEl>
                                            <p:attrNameLst>
                                              <p:attrName>fill.type</p:attrName>
                                            </p:attrNameLst>
                                          </p:cBhvr>
                                          <p:to>
                                            <p:strVal val="solid"/>
                                          </p:to>
                                        </p:set>
                                        <p:set>
                                          <p:cBhvr>
                                            <p:cTn id="92" dur="500" fill="hold"/>
                                            <p:tgtEl>
                                              <p:spTgt spid="38"/>
                                            </p:tgtEl>
                                            <p:attrNameLst>
                                              <p:attrName>fill.on</p:attrName>
                                            </p:attrNameLst>
                                          </p:cBhvr>
                                          <p:to>
                                            <p:strVal val="true"/>
                                          </p:to>
                                        </p:set>
                                      </p:childTnLst>
                                    </p:cTn>
                                  </p:par>
                                  <p:par>
                                    <p:cTn id="93" presetID="2" presetClass="entr" presetSubtype="1" fill="hold" grpId="1" nodeType="withEffect" p14:presetBounceEnd="41333">
                                      <p:stCondLst>
                                        <p:cond delay="0"/>
                                      </p:stCondLst>
                                      <p:childTnLst>
                                        <p:set>
                                          <p:cBhvr>
                                            <p:cTn id="94" dur="1" fill="hold">
                                              <p:stCondLst>
                                                <p:cond delay="0"/>
                                              </p:stCondLst>
                                            </p:cTn>
                                            <p:tgtEl>
                                              <p:spTgt spid="39"/>
                                            </p:tgtEl>
                                            <p:attrNameLst>
                                              <p:attrName>style.visibility</p:attrName>
                                            </p:attrNameLst>
                                          </p:cBhvr>
                                          <p:to>
                                            <p:strVal val="visible"/>
                                          </p:to>
                                        </p:set>
                                        <p:anim calcmode="lin" valueType="num" p14:bounceEnd="41333">
                                          <p:cBhvr additive="base">
                                            <p:cTn id="95" dur="750" fill="hold"/>
                                            <p:tgtEl>
                                              <p:spTgt spid="39"/>
                                            </p:tgtEl>
                                            <p:attrNameLst>
                                              <p:attrName>ppt_x</p:attrName>
                                            </p:attrNameLst>
                                          </p:cBhvr>
                                          <p:tavLst>
                                            <p:tav tm="0">
                                              <p:val>
                                                <p:strVal val="#ppt_x"/>
                                              </p:val>
                                            </p:tav>
                                            <p:tav tm="100000">
                                              <p:val>
                                                <p:strVal val="#ppt_x"/>
                                              </p:val>
                                            </p:tav>
                                          </p:tavLst>
                                        </p:anim>
                                        <p:anim calcmode="lin" valueType="num" p14:bounceEnd="41333">
                                          <p:cBhvr additive="base">
                                            <p:cTn id="96" dur="75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38"/>
                      </p:tgtEl>
                    </p:cond>
                  </p:nextCondLst>
                </p:seq>
                <p:seq concurrent="1" nextAc="seek">
                  <p:cTn id="97" restart="whenNotActive" fill="hold" evtFilter="cancelBubble" nodeType="interactiveSeq">
                    <p:stCondLst>
                      <p:cond evt="onClick" delay="0">
                        <p:tgtEl>
                          <p:spTgt spid="39"/>
                        </p:tgtEl>
                      </p:cond>
                    </p:stCondLst>
                    <p:endSync evt="end" delay="0">
                      <p:rtn val="all"/>
                    </p:endSync>
                    <p:childTnLst>
                      <p:par>
                        <p:cTn id="98" fill="hold">
                          <p:stCondLst>
                            <p:cond delay="0"/>
                          </p:stCondLst>
                          <p:childTnLst>
                            <p:par>
                              <p:cTn id="99" fill="hold">
                                <p:stCondLst>
                                  <p:cond delay="0"/>
                                </p:stCondLst>
                                <p:childTnLst>
                                  <p:par>
                                    <p:cTn id="100" presetID="1" presetClass="emph" presetSubtype="2" fill="hold" nodeType="withEffect">
                                      <p:stCondLst>
                                        <p:cond delay="0"/>
                                      </p:stCondLst>
                                      <p:childTnLst>
                                        <p:animClr clrSpc="rgb" dir="cw">
                                          <p:cBhvr>
                                            <p:cTn id="101" dur="750" fill="hold"/>
                                            <p:tgtEl>
                                              <p:spTgt spid="35"/>
                                            </p:tgtEl>
                                            <p:attrNameLst>
                                              <p:attrName>fillcolor</p:attrName>
                                            </p:attrNameLst>
                                          </p:cBhvr>
                                          <p:to>
                                            <a:srgbClr val="00B050"/>
                                          </p:to>
                                        </p:animClr>
                                        <p:set>
                                          <p:cBhvr>
                                            <p:cTn id="102" dur="750" fill="hold"/>
                                            <p:tgtEl>
                                              <p:spTgt spid="35"/>
                                            </p:tgtEl>
                                            <p:attrNameLst>
                                              <p:attrName>fill.type</p:attrName>
                                            </p:attrNameLst>
                                          </p:cBhvr>
                                          <p:to>
                                            <p:strVal val="solid"/>
                                          </p:to>
                                        </p:set>
                                        <p:set>
                                          <p:cBhvr>
                                            <p:cTn id="103" dur="750" fill="hold"/>
                                            <p:tgtEl>
                                              <p:spTgt spid="35"/>
                                            </p:tgtEl>
                                            <p:attrNameLst>
                                              <p:attrName>fill.on</p:attrName>
                                            </p:attrNameLst>
                                          </p:cBhvr>
                                          <p:to>
                                            <p:strVal val="true"/>
                                          </p:to>
                                        </p:set>
                                      </p:childTnLst>
                                    </p:cTn>
                                  </p:par>
                                </p:childTnLst>
                              </p:cTn>
                            </p:par>
                          </p:childTnLst>
                        </p:cTn>
                      </p:par>
                    </p:childTnLst>
                  </p:cTn>
                  <p:nextCondLst>
                    <p:cond evt="onClick" delay="0">
                      <p:tgtEl>
                        <p:spTgt spid="39"/>
                      </p:tgtEl>
                    </p:cond>
                  </p:nextCondLst>
                </p:seq>
                <p:seq concurrent="1" nextAc="seek">
                  <p:cTn id="104" restart="whenNotActive" fill="hold" evtFilter="cancelBubble" nodeType="interactiveSeq">
                    <p:stCondLst>
                      <p:cond evt="onClick" delay="0">
                        <p:tgtEl>
                          <p:spTgt spid="40"/>
                        </p:tgtEl>
                      </p:cond>
                    </p:stCondLst>
                    <p:endSync evt="end" delay="0">
                      <p:rtn val="all"/>
                    </p:endSync>
                    <p:childTnLst>
                      <p:par>
                        <p:cTn id="105" fill="hold">
                          <p:stCondLst>
                            <p:cond delay="0"/>
                          </p:stCondLst>
                          <p:childTnLst>
                            <p:par>
                              <p:cTn id="106" fill="hold">
                                <p:stCondLst>
                                  <p:cond delay="0"/>
                                </p:stCondLst>
                                <p:childTnLst>
                                  <p:par>
                                    <p:cTn id="107" presetID="2" presetClass="exit" presetSubtype="4" fill="hold" grpId="1" nodeType="clickEffect">
                                      <p:stCondLst>
                                        <p:cond delay="0"/>
                                      </p:stCondLst>
                                      <p:childTnLst>
                                        <p:anim calcmode="lin" valueType="num">
                                          <p:cBhvr additive="base">
                                            <p:cTn id="108" dur="500"/>
                                            <p:tgtEl>
                                              <p:spTgt spid="38"/>
                                            </p:tgtEl>
                                            <p:attrNameLst>
                                              <p:attrName>ppt_x</p:attrName>
                                            </p:attrNameLst>
                                          </p:cBhvr>
                                          <p:tavLst>
                                            <p:tav tm="0">
                                              <p:val>
                                                <p:strVal val="ppt_x"/>
                                              </p:val>
                                            </p:tav>
                                            <p:tav tm="100000">
                                              <p:val>
                                                <p:strVal val="ppt_x"/>
                                              </p:val>
                                            </p:tav>
                                          </p:tavLst>
                                        </p:anim>
                                        <p:anim calcmode="lin" valueType="num">
                                          <p:cBhvr additive="base">
                                            <p:cTn id="109" dur="500"/>
                                            <p:tgtEl>
                                              <p:spTgt spid="38"/>
                                            </p:tgtEl>
                                            <p:attrNameLst>
                                              <p:attrName>ppt_y</p:attrName>
                                            </p:attrNameLst>
                                          </p:cBhvr>
                                          <p:tavLst>
                                            <p:tav tm="0">
                                              <p:val>
                                                <p:strVal val="ppt_y"/>
                                              </p:val>
                                            </p:tav>
                                            <p:tav tm="100000">
                                              <p:val>
                                                <p:strVal val="1+ppt_h/2"/>
                                              </p:val>
                                            </p:tav>
                                          </p:tavLst>
                                        </p:anim>
                                        <p:set>
                                          <p:cBhvr>
                                            <p:cTn id="110" dur="1" fill="hold">
                                              <p:stCondLst>
                                                <p:cond delay="499"/>
                                              </p:stCondLst>
                                            </p:cTn>
                                            <p:tgtEl>
                                              <p:spTgt spid="38"/>
                                            </p:tgtEl>
                                            <p:attrNameLst>
                                              <p:attrName>style.visibility</p:attrName>
                                            </p:attrNameLst>
                                          </p:cBhvr>
                                          <p:to>
                                            <p:strVal val="hidden"/>
                                          </p:to>
                                        </p:set>
                                      </p:childTnLst>
                                    </p:cTn>
                                  </p:par>
                                  <p:par>
                                    <p:cTn id="111" presetID="2" presetClass="exit" presetSubtype="4" fill="hold" grpId="1" nodeType="withEffect">
                                      <p:stCondLst>
                                        <p:cond delay="0"/>
                                      </p:stCondLst>
                                      <p:childTnLst>
                                        <p:anim calcmode="lin" valueType="num">
                                          <p:cBhvr additive="base">
                                            <p:cTn id="112" dur="500"/>
                                            <p:tgtEl>
                                              <p:spTgt spid="37"/>
                                            </p:tgtEl>
                                            <p:attrNameLst>
                                              <p:attrName>ppt_x</p:attrName>
                                            </p:attrNameLst>
                                          </p:cBhvr>
                                          <p:tavLst>
                                            <p:tav tm="0">
                                              <p:val>
                                                <p:strVal val="ppt_x"/>
                                              </p:val>
                                            </p:tav>
                                            <p:tav tm="100000">
                                              <p:val>
                                                <p:strVal val="ppt_x"/>
                                              </p:val>
                                            </p:tav>
                                          </p:tavLst>
                                        </p:anim>
                                        <p:anim calcmode="lin" valueType="num">
                                          <p:cBhvr additive="base">
                                            <p:cTn id="113" dur="500"/>
                                            <p:tgtEl>
                                              <p:spTgt spid="37"/>
                                            </p:tgtEl>
                                            <p:attrNameLst>
                                              <p:attrName>ppt_y</p:attrName>
                                            </p:attrNameLst>
                                          </p:cBhvr>
                                          <p:tavLst>
                                            <p:tav tm="0">
                                              <p:val>
                                                <p:strVal val="ppt_y"/>
                                              </p:val>
                                            </p:tav>
                                            <p:tav tm="100000">
                                              <p:val>
                                                <p:strVal val="1+ppt_h/2"/>
                                              </p:val>
                                            </p:tav>
                                          </p:tavLst>
                                        </p:anim>
                                        <p:set>
                                          <p:cBhvr>
                                            <p:cTn id="114" dur="1" fill="hold">
                                              <p:stCondLst>
                                                <p:cond delay="499"/>
                                              </p:stCondLst>
                                            </p:cTn>
                                            <p:tgtEl>
                                              <p:spTgt spid="37"/>
                                            </p:tgtEl>
                                            <p:attrNameLst>
                                              <p:attrName>style.visibility</p:attrName>
                                            </p:attrNameLst>
                                          </p:cBhvr>
                                          <p:to>
                                            <p:strVal val="hidden"/>
                                          </p:to>
                                        </p:set>
                                      </p:childTnLst>
                                    </p:cTn>
                                  </p:par>
                                </p:childTnLst>
                              </p:cTn>
                            </p:par>
                          </p:childTnLst>
                        </p:cTn>
                      </p:par>
                    </p:childTnLst>
                  </p:cTn>
                  <p:nextCondLst>
                    <p:cond evt="onClick" delay="0">
                      <p:tgtEl>
                        <p:spTgt spid="40"/>
                      </p:tgtEl>
                    </p:cond>
                  </p:nextCondLst>
                </p:seq>
                <p:seq concurrent="1" nextAc="seek">
                  <p:cTn id="115" restart="whenNotActive" fill="hold" evtFilter="cancelBubble" nodeType="interactiveSeq">
                    <p:stCondLst>
                      <p:cond evt="onClick" delay="0">
                        <p:tgtEl>
                          <p:spTgt spid="41"/>
                        </p:tgtEl>
                      </p:cond>
                    </p:stCondLst>
                    <p:endSync evt="end" delay="0">
                      <p:rtn val="all"/>
                    </p:endSync>
                    <p:childTnLst>
                      <p:par>
                        <p:cTn id="116" fill="hold">
                          <p:stCondLst>
                            <p:cond delay="0"/>
                          </p:stCondLst>
                          <p:childTnLst>
                            <p:par>
                              <p:cTn id="117" fill="hold">
                                <p:stCondLst>
                                  <p:cond delay="0"/>
                                </p:stCondLst>
                                <p:childTnLst>
                                  <p:par>
                                    <p:cTn id="118" presetID="22" presetClass="exit" presetSubtype="2" fill="hold" grpId="0" nodeType="clickEffect">
                                      <p:stCondLst>
                                        <p:cond delay="0"/>
                                      </p:stCondLst>
                                      <p:childTnLst>
                                        <p:animEffect transition="out" filter="wipe(right)">
                                          <p:cBhvr>
                                            <p:cTn id="119" dur="30000"/>
                                            <p:tgtEl>
                                              <p:spTgt spid="42"/>
                                            </p:tgtEl>
                                          </p:cBhvr>
                                        </p:animEffect>
                                        <p:set>
                                          <p:cBhvr>
                                            <p:cTn id="120" dur="1" fill="hold">
                                              <p:stCondLst>
                                                <p:cond delay="299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41"/>
                      </p:tgtEl>
                    </p:cond>
                  </p:nextCondLst>
                </p:seq>
                <p:seq concurrent="1" nextAc="seek">
                  <p:cTn id="121" restart="whenNotActive" fill="hold" evtFilter="cancelBubble" nodeType="interactiveSeq">
                    <p:stCondLst>
                      <p:cond evt="onClick" delay="0">
                        <p:tgtEl>
                          <p:spTgt spid="43"/>
                        </p:tgtEl>
                      </p:cond>
                    </p:stCondLst>
                    <p:endSync evt="end" delay="0">
                      <p:rtn val="all"/>
                    </p:endSync>
                    <p:childTnLst>
                      <p:par>
                        <p:cTn id="122" fill="hold">
                          <p:stCondLst>
                            <p:cond delay="0"/>
                          </p:stCondLst>
                          <p:childTnLst>
                            <p:par>
                              <p:cTn id="123" fill="hold">
                                <p:stCondLst>
                                  <p:cond delay="0"/>
                                </p:stCondLst>
                                <p:childTnLst>
                                  <p:par>
                                    <p:cTn id="124" presetID="2" presetClass="entr" presetSubtype="8" fill="hold" grpId="0" nodeType="clickEffect" p14:presetBounceEnd="46000">
                                      <p:stCondLst>
                                        <p:cond delay="0"/>
                                      </p:stCondLst>
                                      <p:childTnLst>
                                        <p:set>
                                          <p:cBhvr>
                                            <p:cTn id="125" dur="1" fill="hold">
                                              <p:stCondLst>
                                                <p:cond delay="0"/>
                                              </p:stCondLst>
                                            </p:cTn>
                                            <p:tgtEl>
                                              <p:spTgt spid="44"/>
                                            </p:tgtEl>
                                            <p:attrNameLst>
                                              <p:attrName>style.visibility</p:attrName>
                                            </p:attrNameLst>
                                          </p:cBhvr>
                                          <p:to>
                                            <p:strVal val="visible"/>
                                          </p:to>
                                        </p:set>
                                        <p:anim calcmode="lin" valueType="num" p14:bounceEnd="46000">
                                          <p:cBhvr additive="base">
                                            <p:cTn id="126" dur="500" fill="hold"/>
                                            <p:tgtEl>
                                              <p:spTgt spid="44"/>
                                            </p:tgtEl>
                                            <p:attrNameLst>
                                              <p:attrName>ppt_x</p:attrName>
                                            </p:attrNameLst>
                                          </p:cBhvr>
                                          <p:tavLst>
                                            <p:tav tm="0">
                                              <p:val>
                                                <p:strVal val="0-#ppt_w/2"/>
                                              </p:val>
                                            </p:tav>
                                            <p:tav tm="100000">
                                              <p:val>
                                                <p:strVal val="#ppt_x"/>
                                              </p:val>
                                            </p:tav>
                                          </p:tavLst>
                                        </p:anim>
                                        <p:anim calcmode="lin" valueType="num" p14:bounceEnd="46000">
                                          <p:cBhvr additive="base">
                                            <p:cTn id="127"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43"/>
                      </p:tgtEl>
                    </p:cond>
                  </p:nextCondLst>
                </p:seq>
              </p:childTnLst>
            </p:cTn>
          </p:par>
        </p:tnLst>
        <p:bldLst>
          <p:bldP spid="31" grpId="0" animBg="1"/>
          <p:bldP spid="31" grpId="1" animBg="1"/>
          <p:bldP spid="34" grpId="0" animBg="1"/>
          <p:bldP spid="35" grpId="0" animBg="1"/>
          <p:bldP spid="36" grpId="0" animBg="1"/>
          <p:bldP spid="37" grpId="0" animBg="1"/>
          <p:bldP spid="37" grpId="1" animBg="1"/>
          <p:bldP spid="38" grpId="0" animBg="1"/>
          <p:bldP spid="38" grpId="1" animBg="1"/>
          <p:bldP spid="39" grpId="0" animBg="1"/>
          <p:bldP spid="39" grpId="1" animBg="1"/>
          <p:bldP spid="40" grpId="0" animBg="1"/>
          <p:bldP spid="41" grpId="0" animBg="1"/>
          <p:bldP spid="42" grpId="0" animBg="1"/>
          <p:bldP spid="43" grpId="0" animBg="1"/>
          <p:bldGraphic spid="44" grpId="0">
            <p:bldAsOne/>
          </p:bldGraphic>
          <p:bldP spid="45" grpId="0" animBg="1"/>
          <p:bldP spid="45"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ppt_x"/>
                                              </p:val>
                                            </p:tav>
                                            <p:tav tm="100000">
                                              <p:val>
                                                <p:strVal val="#ppt_x"/>
                                              </p:val>
                                            </p:tav>
                                          </p:tavLst>
                                        </p:anim>
                                        <p:anim calcmode="lin" valueType="num">
                                          <p:cBhvr additive="base">
                                            <p:cTn id="8" dur="750" fill="hold"/>
                                            <p:tgtEl>
                                              <p:spTgt spid="3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750" fill="hold"/>
                                            <p:tgtEl>
                                              <p:spTgt spid="31"/>
                                            </p:tgtEl>
                                            <p:attrNameLst>
                                              <p:attrName>ppt_x</p:attrName>
                                            </p:attrNameLst>
                                          </p:cBhvr>
                                          <p:tavLst>
                                            <p:tav tm="0">
                                              <p:val>
                                                <p:strVal val="#ppt_x"/>
                                              </p:val>
                                            </p:tav>
                                            <p:tav tm="100000">
                                              <p:val>
                                                <p:strVal val="#ppt_x"/>
                                              </p:val>
                                            </p:tav>
                                          </p:tavLst>
                                        </p:anim>
                                        <p:anim calcmode="lin" valueType="num">
                                          <p:cBhvr additive="base">
                                            <p:cTn id="12" dur="750" fill="hold"/>
                                            <p:tgtEl>
                                              <p:spTgt spid="31"/>
                                            </p:tgtEl>
                                            <p:attrNameLst>
                                              <p:attrName>ppt_y</p:attrName>
                                            </p:attrNameLst>
                                          </p:cBhvr>
                                          <p:tavLst>
                                            <p:tav tm="0">
                                              <p:val>
                                                <p:strVal val="0-#ppt_h/2"/>
                                              </p:val>
                                            </p:tav>
                                            <p:tav tm="100000">
                                              <p:val>
                                                <p:strVal val="#ppt_y"/>
                                              </p:val>
                                            </p:tav>
                                          </p:tavLst>
                                        </p:anim>
                                      </p:childTnLst>
                                    </p:cTn>
                                  </p:par>
                                  <p:par>
                                    <p:cTn id="13" presetID="2" presetClass="entr" presetSubtype="1" fill="hold" grpId="1"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750" fill="hold"/>
                                            <p:tgtEl>
                                              <p:spTgt spid="31"/>
                                            </p:tgtEl>
                                            <p:attrNameLst>
                                              <p:attrName>ppt_x</p:attrName>
                                            </p:attrNameLst>
                                          </p:cBhvr>
                                          <p:tavLst>
                                            <p:tav tm="0">
                                              <p:val>
                                                <p:strVal val="#ppt_x"/>
                                              </p:val>
                                            </p:tav>
                                            <p:tav tm="100000">
                                              <p:val>
                                                <p:strVal val="#ppt_x"/>
                                              </p:val>
                                            </p:tav>
                                          </p:tavLst>
                                        </p:anim>
                                        <p:anim calcmode="lin" valueType="num">
                                          <p:cBhvr additive="base">
                                            <p:cTn id="16" dur="750" fill="hold"/>
                                            <p:tgtEl>
                                              <p:spTgt spid="31"/>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2250" fill="hold"/>
                                            <p:tgtEl>
                                              <p:spTgt spid="35"/>
                                            </p:tgtEl>
                                            <p:attrNameLst>
                                              <p:attrName>ppt_x</p:attrName>
                                            </p:attrNameLst>
                                          </p:cBhvr>
                                          <p:tavLst>
                                            <p:tav tm="0">
                                              <p:val>
                                                <p:strVal val="#ppt_x"/>
                                              </p:val>
                                            </p:tav>
                                            <p:tav tm="100000">
                                              <p:val>
                                                <p:strVal val="#ppt_x"/>
                                              </p:val>
                                            </p:tav>
                                          </p:tavLst>
                                        </p:anim>
                                        <p:anim calcmode="lin" valueType="num">
                                          <p:cBhvr additive="base">
                                            <p:cTn id="20" dur="225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2250" fill="hold"/>
                                            <p:tgtEl>
                                              <p:spTgt spid="36"/>
                                            </p:tgtEl>
                                            <p:attrNameLst>
                                              <p:attrName>ppt_x</p:attrName>
                                            </p:attrNameLst>
                                          </p:cBhvr>
                                          <p:tavLst>
                                            <p:tav tm="0">
                                              <p:val>
                                                <p:strVal val="#ppt_x"/>
                                              </p:val>
                                            </p:tav>
                                            <p:tav tm="100000">
                                              <p:val>
                                                <p:strVal val="#ppt_x"/>
                                              </p:val>
                                            </p:tav>
                                          </p:tavLst>
                                        </p:anim>
                                        <p:anim calcmode="lin" valueType="num">
                                          <p:cBhvr additive="base">
                                            <p:cTn id="24" dur="2250" fill="hold"/>
                                            <p:tgtEl>
                                              <p:spTgt spid="3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2250" fill="hold"/>
                                            <p:tgtEl>
                                              <p:spTgt spid="37"/>
                                            </p:tgtEl>
                                            <p:attrNameLst>
                                              <p:attrName>ppt_x</p:attrName>
                                            </p:attrNameLst>
                                          </p:cBhvr>
                                          <p:tavLst>
                                            <p:tav tm="0">
                                              <p:val>
                                                <p:strVal val="#ppt_x"/>
                                              </p:val>
                                            </p:tav>
                                            <p:tav tm="100000">
                                              <p:val>
                                                <p:strVal val="#ppt_x"/>
                                              </p:val>
                                            </p:tav>
                                          </p:tavLst>
                                        </p:anim>
                                        <p:anim calcmode="lin" valueType="num">
                                          <p:cBhvr additive="base">
                                            <p:cTn id="28" dur="2250" fill="hold"/>
                                            <p:tgtEl>
                                              <p:spTgt spid="3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2250" fill="hold"/>
                                            <p:tgtEl>
                                              <p:spTgt spid="38"/>
                                            </p:tgtEl>
                                            <p:attrNameLst>
                                              <p:attrName>ppt_x</p:attrName>
                                            </p:attrNameLst>
                                          </p:cBhvr>
                                          <p:tavLst>
                                            <p:tav tm="0">
                                              <p:val>
                                                <p:strVal val="#ppt_x"/>
                                              </p:val>
                                            </p:tav>
                                            <p:tav tm="100000">
                                              <p:val>
                                                <p:strVal val="#ppt_x"/>
                                              </p:val>
                                            </p:tav>
                                          </p:tavLst>
                                        </p:anim>
                                        <p:anim calcmode="lin" valueType="num">
                                          <p:cBhvr additive="base">
                                            <p:cTn id="32" dur="2250" fill="hold"/>
                                            <p:tgtEl>
                                              <p:spTgt spid="3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750" fill="hold"/>
                                            <p:tgtEl>
                                              <p:spTgt spid="34"/>
                                            </p:tgtEl>
                                            <p:attrNameLst>
                                              <p:attrName>ppt_x</p:attrName>
                                            </p:attrNameLst>
                                          </p:cBhvr>
                                          <p:tavLst>
                                            <p:tav tm="0">
                                              <p:val>
                                                <p:strVal val="#ppt_x"/>
                                              </p:val>
                                            </p:tav>
                                            <p:tav tm="100000">
                                              <p:val>
                                                <p:strVal val="#ppt_x"/>
                                              </p:val>
                                            </p:tav>
                                          </p:tavLst>
                                        </p:anim>
                                        <p:anim calcmode="lin" valueType="num">
                                          <p:cBhvr additive="base">
                                            <p:cTn id="36" dur="175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1750" fill="hold"/>
                                            <p:tgtEl>
                                              <p:spTgt spid="40"/>
                                            </p:tgtEl>
                                            <p:attrNameLst>
                                              <p:attrName>ppt_x</p:attrName>
                                            </p:attrNameLst>
                                          </p:cBhvr>
                                          <p:tavLst>
                                            <p:tav tm="0">
                                              <p:val>
                                                <p:strVal val="0-#ppt_w/2"/>
                                              </p:val>
                                            </p:tav>
                                            <p:tav tm="100000">
                                              <p:val>
                                                <p:strVal val="#ppt_x"/>
                                              </p:val>
                                            </p:tav>
                                          </p:tavLst>
                                        </p:anim>
                                        <p:anim calcmode="lin" valueType="num">
                                          <p:cBhvr additive="base">
                                            <p:cTn id="40" dur="1750" fill="hold"/>
                                            <p:tgtEl>
                                              <p:spTgt spid="4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1750" fill="hold"/>
                                            <p:tgtEl>
                                              <p:spTgt spid="41"/>
                                            </p:tgtEl>
                                            <p:attrNameLst>
                                              <p:attrName>ppt_x</p:attrName>
                                            </p:attrNameLst>
                                          </p:cBhvr>
                                          <p:tavLst>
                                            <p:tav tm="0">
                                              <p:val>
                                                <p:strVal val="0-#ppt_w/2"/>
                                              </p:val>
                                            </p:tav>
                                            <p:tav tm="100000">
                                              <p:val>
                                                <p:strVal val="#ppt_x"/>
                                              </p:val>
                                            </p:tav>
                                          </p:tavLst>
                                        </p:anim>
                                        <p:anim calcmode="lin" valueType="num">
                                          <p:cBhvr additive="base">
                                            <p:cTn id="44" dur="1750" fill="hold"/>
                                            <p:tgtEl>
                                              <p:spTgt spid="4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additive="base">
                                            <p:cTn id="47" dur="1750" fill="hold"/>
                                            <p:tgtEl>
                                              <p:spTgt spid="43"/>
                                            </p:tgtEl>
                                            <p:attrNameLst>
                                              <p:attrName>ppt_x</p:attrName>
                                            </p:attrNameLst>
                                          </p:cBhvr>
                                          <p:tavLst>
                                            <p:tav tm="0">
                                              <p:val>
                                                <p:strVal val="0-#ppt_w/2"/>
                                              </p:val>
                                            </p:tav>
                                            <p:tav tm="100000">
                                              <p:val>
                                                <p:strVal val="#ppt_x"/>
                                              </p:val>
                                            </p:tav>
                                          </p:tavLst>
                                        </p:anim>
                                        <p:anim calcmode="lin" valueType="num">
                                          <p:cBhvr additive="base">
                                            <p:cTn id="48" dur="1750" fill="hold"/>
                                            <p:tgtEl>
                                              <p:spTgt spid="43"/>
                                            </p:tgtEl>
                                            <p:attrNameLst>
                                              <p:attrName>ppt_y</p:attrName>
                                            </p:attrNameLst>
                                          </p:cBhvr>
                                          <p:tavLst>
                                            <p:tav tm="0">
                                              <p:val>
                                                <p:strVal val="#ppt_y"/>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 calcmode="lin" valueType="num">
                                          <p:cBhvr additive="base">
                                            <p:cTn id="51" dur="750" fill="hold"/>
                                            <p:tgtEl>
                                              <p:spTgt spid="45"/>
                                            </p:tgtEl>
                                            <p:attrNameLst>
                                              <p:attrName>ppt_x</p:attrName>
                                            </p:attrNameLst>
                                          </p:cBhvr>
                                          <p:tavLst>
                                            <p:tav tm="0">
                                              <p:val>
                                                <p:strVal val="#ppt_x"/>
                                              </p:val>
                                            </p:tav>
                                            <p:tav tm="100000">
                                              <p:val>
                                                <p:strVal val="#ppt_x"/>
                                              </p:val>
                                            </p:tav>
                                          </p:tavLst>
                                        </p:anim>
                                        <p:anim calcmode="lin" valueType="num">
                                          <p:cBhvr additive="base">
                                            <p:cTn id="52" dur="750" fill="hold"/>
                                            <p:tgtEl>
                                              <p:spTgt spid="45"/>
                                            </p:tgtEl>
                                            <p:attrNameLst>
                                              <p:attrName>ppt_y</p:attrName>
                                            </p:attrNameLst>
                                          </p:cBhvr>
                                          <p:tavLst>
                                            <p:tav tm="0">
                                              <p:val>
                                                <p:strVal val="0-#ppt_h/2"/>
                                              </p:val>
                                            </p:tav>
                                            <p:tav tm="100000">
                                              <p:val>
                                                <p:strVal val="#ppt_y"/>
                                              </p:val>
                                            </p:tav>
                                          </p:tavLst>
                                        </p:anim>
                                      </p:childTnLst>
                                    </p:cTn>
                                  </p:par>
                                  <p:par>
                                    <p:cTn id="53" presetID="2" presetClass="entr" presetSubtype="2" fill="hold" grpId="1" nodeType="withEffect">
                                      <p:stCondLst>
                                        <p:cond delay="0"/>
                                      </p:stCondLst>
                                      <p:childTnLst>
                                        <p:set>
                                          <p:cBhvr>
                                            <p:cTn id="54" dur="1" fill="hold">
                                              <p:stCondLst>
                                                <p:cond delay="0"/>
                                              </p:stCondLst>
                                            </p:cTn>
                                            <p:tgtEl>
                                              <p:spTgt spid="45"/>
                                            </p:tgtEl>
                                            <p:attrNameLst>
                                              <p:attrName>style.visibility</p:attrName>
                                            </p:attrNameLst>
                                          </p:cBhvr>
                                          <p:to>
                                            <p:strVal val="visible"/>
                                          </p:to>
                                        </p:set>
                                        <p:anim calcmode="lin" valueType="num">
                                          <p:cBhvr additive="base">
                                            <p:cTn id="55" dur="750" fill="hold"/>
                                            <p:tgtEl>
                                              <p:spTgt spid="45"/>
                                            </p:tgtEl>
                                            <p:attrNameLst>
                                              <p:attrName>ppt_x</p:attrName>
                                            </p:attrNameLst>
                                          </p:cBhvr>
                                          <p:tavLst>
                                            <p:tav tm="0">
                                              <p:val>
                                                <p:strVal val="1+#ppt_w/2"/>
                                              </p:val>
                                            </p:tav>
                                            <p:tav tm="100000">
                                              <p:val>
                                                <p:strVal val="#ppt_x"/>
                                              </p:val>
                                            </p:tav>
                                          </p:tavLst>
                                        </p:anim>
                                        <p:anim calcmode="lin" valueType="num">
                                          <p:cBhvr additive="base">
                                            <p:cTn id="56" dur="75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57" restart="whenNotActive" fill="hold" evtFilter="cancelBubble" nodeType="interactiveSeq">
                    <p:stCondLst>
                      <p:cond evt="onClick" delay="0">
                        <p:tgtEl>
                          <p:spTgt spid="35"/>
                        </p:tgtEl>
                      </p:cond>
                    </p:stCondLst>
                    <p:endSync evt="end" delay="0">
                      <p:rtn val="all"/>
                    </p:endSync>
                    <p:childTnLst>
                      <p:par>
                        <p:cTn id="58" fill="hold">
                          <p:stCondLst>
                            <p:cond delay="0"/>
                          </p:stCondLst>
                          <p:childTnLst>
                            <p:par>
                              <p:cTn id="59" fill="hold">
                                <p:stCondLst>
                                  <p:cond delay="0"/>
                                </p:stCondLst>
                                <p:childTnLst>
                                  <p:par>
                                    <p:cTn id="60" presetID="1" presetClass="emph" presetSubtype="2" fill="hold" nodeType="withEffect">
                                      <p:stCondLst>
                                        <p:cond delay="0"/>
                                      </p:stCondLst>
                                      <p:childTnLst>
                                        <p:animClr clrSpc="rgb" dir="cw">
                                          <p:cBhvr>
                                            <p:cTn id="61" dur="500" fill="hold"/>
                                            <p:tgtEl>
                                              <p:spTgt spid="35"/>
                                            </p:tgtEl>
                                            <p:attrNameLst>
                                              <p:attrName>fillcolor</p:attrName>
                                            </p:attrNameLst>
                                          </p:cBhvr>
                                          <p:to>
                                            <a:srgbClr val="00B050"/>
                                          </p:to>
                                        </p:animClr>
                                        <p:set>
                                          <p:cBhvr>
                                            <p:cTn id="62" dur="500" fill="hold"/>
                                            <p:tgtEl>
                                              <p:spTgt spid="35"/>
                                            </p:tgtEl>
                                            <p:attrNameLst>
                                              <p:attrName>fill.type</p:attrName>
                                            </p:attrNameLst>
                                          </p:cBhvr>
                                          <p:to>
                                            <p:strVal val="solid"/>
                                          </p:to>
                                        </p:set>
                                        <p:set>
                                          <p:cBhvr>
                                            <p:cTn id="63" dur="500" fill="hold"/>
                                            <p:tgtEl>
                                              <p:spTgt spid="35"/>
                                            </p:tgtEl>
                                            <p:attrNameLst>
                                              <p:attrName>fill.on</p:attrName>
                                            </p:attrNameLst>
                                          </p:cBhvr>
                                          <p:to>
                                            <p:strVal val="true"/>
                                          </p:to>
                                        </p:set>
                                      </p:childTnLst>
                                    </p:cTn>
                                  </p:par>
                                </p:childTnLst>
                              </p:cTn>
                            </p:par>
                          </p:childTnLst>
                        </p:cTn>
                      </p:par>
                    </p:childTnLst>
                  </p:cTn>
                  <p:nextCondLst>
                    <p:cond evt="onClick" delay="0">
                      <p:tgtEl>
                        <p:spTgt spid="35"/>
                      </p:tgtEl>
                    </p:cond>
                  </p:nextCondLst>
                </p:seq>
                <p:seq concurrent="1" nextAc="seek">
                  <p:cTn id="64" restart="whenNotActive" fill="hold" evtFilter="cancelBubble" nodeType="interactiveSeq">
                    <p:stCondLst>
                      <p:cond evt="onClick" delay="0">
                        <p:tgtEl>
                          <p:spTgt spid="36"/>
                        </p:tgtEl>
                      </p:cond>
                    </p:stCondLst>
                    <p:endSync evt="end" delay="0">
                      <p:rtn val="all"/>
                    </p:endSync>
                    <p:childTnLst>
                      <p:par>
                        <p:cTn id="65" fill="hold">
                          <p:stCondLst>
                            <p:cond delay="0"/>
                          </p:stCondLst>
                          <p:childTnLst>
                            <p:par>
                              <p:cTn id="66" fill="hold">
                                <p:stCondLst>
                                  <p:cond delay="0"/>
                                </p:stCondLst>
                                <p:childTnLst>
                                  <p:par>
                                    <p:cTn id="67" presetID="1" presetClass="emph" presetSubtype="2" fill="hold" nodeType="withEffect">
                                      <p:stCondLst>
                                        <p:cond delay="0"/>
                                      </p:stCondLst>
                                      <p:childTnLst>
                                        <p:animClr clrSpc="rgb" dir="cw">
                                          <p:cBhvr>
                                            <p:cTn id="68" dur="500" fill="hold"/>
                                            <p:tgtEl>
                                              <p:spTgt spid="36"/>
                                            </p:tgtEl>
                                            <p:attrNameLst>
                                              <p:attrName>fillcolor</p:attrName>
                                            </p:attrNameLst>
                                          </p:cBhvr>
                                          <p:to>
                                            <a:srgbClr val="C00000"/>
                                          </p:to>
                                        </p:animClr>
                                        <p:set>
                                          <p:cBhvr>
                                            <p:cTn id="69" dur="500" fill="hold"/>
                                            <p:tgtEl>
                                              <p:spTgt spid="36"/>
                                            </p:tgtEl>
                                            <p:attrNameLst>
                                              <p:attrName>fill.type</p:attrName>
                                            </p:attrNameLst>
                                          </p:cBhvr>
                                          <p:to>
                                            <p:strVal val="solid"/>
                                          </p:to>
                                        </p:set>
                                        <p:set>
                                          <p:cBhvr>
                                            <p:cTn id="70" dur="500" fill="hold"/>
                                            <p:tgtEl>
                                              <p:spTgt spid="36"/>
                                            </p:tgtEl>
                                            <p:attrNameLst>
                                              <p:attrName>fill.on</p:attrName>
                                            </p:attrNameLst>
                                          </p:cBhvr>
                                          <p:to>
                                            <p:strVal val="true"/>
                                          </p:to>
                                        </p:set>
                                      </p:childTnLst>
                                    </p:cTn>
                                  </p:par>
                                  <p:par>
                                    <p:cTn id="71" presetID="2" presetClass="entr" presetSubtype="1" fill="hold" nodeType="withEffect">
                                      <p:stCondLst>
                                        <p:cond delay="0"/>
                                      </p:stCondLst>
                                      <p:childTnLst>
                                        <p:set>
                                          <p:cBhvr>
                                            <p:cTn id="72" dur="1" fill="hold">
                                              <p:stCondLst>
                                                <p:cond delay="0"/>
                                              </p:stCondLst>
                                            </p:cTn>
                                            <p:tgtEl>
                                              <p:spTgt spid="39"/>
                                            </p:tgtEl>
                                            <p:attrNameLst>
                                              <p:attrName>style.visibility</p:attrName>
                                            </p:attrNameLst>
                                          </p:cBhvr>
                                          <p:to>
                                            <p:strVal val="visible"/>
                                          </p:to>
                                        </p:set>
                                        <p:anim calcmode="lin" valueType="num">
                                          <p:cBhvr additive="base">
                                            <p:cTn id="73" dur="750" fill="hold"/>
                                            <p:tgtEl>
                                              <p:spTgt spid="39"/>
                                            </p:tgtEl>
                                            <p:attrNameLst>
                                              <p:attrName>ppt_x</p:attrName>
                                            </p:attrNameLst>
                                          </p:cBhvr>
                                          <p:tavLst>
                                            <p:tav tm="0">
                                              <p:val>
                                                <p:strVal val="#ppt_x"/>
                                              </p:val>
                                            </p:tav>
                                            <p:tav tm="100000">
                                              <p:val>
                                                <p:strVal val="#ppt_x"/>
                                              </p:val>
                                            </p:tav>
                                          </p:tavLst>
                                        </p:anim>
                                        <p:anim calcmode="lin" valueType="num">
                                          <p:cBhvr additive="base">
                                            <p:cTn id="74" dur="75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36"/>
                      </p:tgtEl>
                    </p:cond>
                  </p:nextCondLst>
                </p:seq>
                <p:seq concurrent="1" nextAc="seek">
                  <p:cTn id="75" restart="whenNotActive" fill="hold" evtFilter="cancelBubble" nodeType="interactiveSeq">
                    <p:stCondLst>
                      <p:cond evt="onClick" delay="0">
                        <p:tgtEl>
                          <p:spTgt spid="37"/>
                        </p:tgtEl>
                      </p:cond>
                    </p:stCondLst>
                    <p:endSync evt="end" delay="0">
                      <p:rtn val="all"/>
                    </p:endSync>
                    <p:childTnLst>
                      <p:par>
                        <p:cTn id="76" fill="hold">
                          <p:stCondLst>
                            <p:cond delay="0"/>
                          </p:stCondLst>
                          <p:childTnLst>
                            <p:par>
                              <p:cTn id="77" fill="hold">
                                <p:stCondLst>
                                  <p:cond delay="0"/>
                                </p:stCondLst>
                                <p:childTnLst>
                                  <p:par>
                                    <p:cTn id="78" presetID="1" presetClass="emph" presetSubtype="2" fill="hold" nodeType="withEffect">
                                      <p:stCondLst>
                                        <p:cond delay="0"/>
                                      </p:stCondLst>
                                      <p:childTnLst>
                                        <p:animClr clrSpc="rgb" dir="cw">
                                          <p:cBhvr>
                                            <p:cTn id="79" dur="500" fill="hold"/>
                                            <p:tgtEl>
                                              <p:spTgt spid="37"/>
                                            </p:tgtEl>
                                            <p:attrNameLst>
                                              <p:attrName>fillcolor</p:attrName>
                                            </p:attrNameLst>
                                          </p:cBhvr>
                                          <p:to>
                                            <a:srgbClr val="C00000"/>
                                          </p:to>
                                        </p:animClr>
                                        <p:set>
                                          <p:cBhvr>
                                            <p:cTn id="80" dur="500" fill="hold"/>
                                            <p:tgtEl>
                                              <p:spTgt spid="37"/>
                                            </p:tgtEl>
                                            <p:attrNameLst>
                                              <p:attrName>fill.type</p:attrName>
                                            </p:attrNameLst>
                                          </p:cBhvr>
                                          <p:to>
                                            <p:strVal val="solid"/>
                                          </p:to>
                                        </p:set>
                                        <p:set>
                                          <p:cBhvr>
                                            <p:cTn id="81" dur="500" fill="hold"/>
                                            <p:tgtEl>
                                              <p:spTgt spid="37"/>
                                            </p:tgtEl>
                                            <p:attrNameLst>
                                              <p:attrName>fill.on</p:attrName>
                                            </p:attrNameLst>
                                          </p:cBhvr>
                                          <p:to>
                                            <p:strVal val="true"/>
                                          </p:to>
                                        </p:set>
                                      </p:childTnLst>
                                    </p:cTn>
                                  </p:par>
                                  <p:par>
                                    <p:cTn id="82" presetID="2" presetClass="entr" presetSubtype="1" fill="hold" grpId="0" nodeType="withEffect">
                                      <p:stCondLst>
                                        <p:cond delay="0"/>
                                      </p:stCondLst>
                                      <p:childTnLst>
                                        <p:set>
                                          <p:cBhvr>
                                            <p:cTn id="83" dur="1" fill="hold">
                                              <p:stCondLst>
                                                <p:cond delay="0"/>
                                              </p:stCondLst>
                                            </p:cTn>
                                            <p:tgtEl>
                                              <p:spTgt spid="39"/>
                                            </p:tgtEl>
                                            <p:attrNameLst>
                                              <p:attrName>style.visibility</p:attrName>
                                            </p:attrNameLst>
                                          </p:cBhvr>
                                          <p:to>
                                            <p:strVal val="visible"/>
                                          </p:to>
                                        </p:set>
                                        <p:anim calcmode="lin" valueType="num">
                                          <p:cBhvr additive="base">
                                            <p:cTn id="84" dur="750" fill="hold"/>
                                            <p:tgtEl>
                                              <p:spTgt spid="39"/>
                                            </p:tgtEl>
                                            <p:attrNameLst>
                                              <p:attrName>ppt_x</p:attrName>
                                            </p:attrNameLst>
                                          </p:cBhvr>
                                          <p:tavLst>
                                            <p:tav tm="0">
                                              <p:val>
                                                <p:strVal val="#ppt_x"/>
                                              </p:val>
                                            </p:tav>
                                            <p:tav tm="100000">
                                              <p:val>
                                                <p:strVal val="#ppt_x"/>
                                              </p:val>
                                            </p:tav>
                                          </p:tavLst>
                                        </p:anim>
                                        <p:anim calcmode="lin" valueType="num">
                                          <p:cBhvr additive="base">
                                            <p:cTn id="85" dur="75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37"/>
                      </p:tgtEl>
                    </p:cond>
                  </p:nextCondLst>
                </p:seq>
                <p:seq concurrent="1" nextAc="seek">
                  <p:cTn id="86" restart="whenNotActive" fill="hold" evtFilter="cancelBubble" nodeType="interactiveSeq">
                    <p:stCondLst>
                      <p:cond evt="onClick" delay="0">
                        <p:tgtEl>
                          <p:spTgt spid="38"/>
                        </p:tgtEl>
                      </p:cond>
                    </p:stCondLst>
                    <p:endSync evt="end" delay="0">
                      <p:rtn val="all"/>
                    </p:endSync>
                    <p:childTnLst>
                      <p:par>
                        <p:cTn id="87" fill="hold">
                          <p:stCondLst>
                            <p:cond delay="0"/>
                          </p:stCondLst>
                          <p:childTnLst>
                            <p:par>
                              <p:cTn id="88" fill="hold">
                                <p:stCondLst>
                                  <p:cond delay="0"/>
                                </p:stCondLst>
                                <p:childTnLst>
                                  <p:par>
                                    <p:cTn id="89" presetID="1" presetClass="emph" presetSubtype="2" fill="hold" nodeType="withEffect">
                                      <p:stCondLst>
                                        <p:cond delay="0"/>
                                      </p:stCondLst>
                                      <p:childTnLst>
                                        <p:animClr clrSpc="rgb" dir="cw">
                                          <p:cBhvr>
                                            <p:cTn id="90" dur="500" fill="hold"/>
                                            <p:tgtEl>
                                              <p:spTgt spid="38"/>
                                            </p:tgtEl>
                                            <p:attrNameLst>
                                              <p:attrName>fillcolor</p:attrName>
                                            </p:attrNameLst>
                                          </p:cBhvr>
                                          <p:to>
                                            <a:srgbClr val="C00000"/>
                                          </p:to>
                                        </p:animClr>
                                        <p:set>
                                          <p:cBhvr>
                                            <p:cTn id="91" dur="500" fill="hold"/>
                                            <p:tgtEl>
                                              <p:spTgt spid="38"/>
                                            </p:tgtEl>
                                            <p:attrNameLst>
                                              <p:attrName>fill.type</p:attrName>
                                            </p:attrNameLst>
                                          </p:cBhvr>
                                          <p:to>
                                            <p:strVal val="solid"/>
                                          </p:to>
                                        </p:set>
                                        <p:set>
                                          <p:cBhvr>
                                            <p:cTn id="92" dur="500" fill="hold"/>
                                            <p:tgtEl>
                                              <p:spTgt spid="38"/>
                                            </p:tgtEl>
                                            <p:attrNameLst>
                                              <p:attrName>fill.on</p:attrName>
                                            </p:attrNameLst>
                                          </p:cBhvr>
                                          <p:to>
                                            <p:strVal val="true"/>
                                          </p:to>
                                        </p:set>
                                      </p:childTnLst>
                                    </p:cTn>
                                  </p:par>
                                  <p:par>
                                    <p:cTn id="93" presetID="2" presetClass="entr" presetSubtype="1" fill="hold" grpId="1" nodeType="withEffect">
                                      <p:stCondLst>
                                        <p:cond delay="0"/>
                                      </p:stCondLst>
                                      <p:childTnLst>
                                        <p:set>
                                          <p:cBhvr>
                                            <p:cTn id="94" dur="1" fill="hold">
                                              <p:stCondLst>
                                                <p:cond delay="0"/>
                                              </p:stCondLst>
                                            </p:cTn>
                                            <p:tgtEl>
                                              <p:spTgt spid="39"/>
                                            </p:tgtEl>
                                            <p:attrNameLst>
                                              <p:attrName>style.visibility</p:attrName>
                                            </p:attrNameLst>
                                          </p:cBhvr>
                                          <p:to>
                                            <p:strVal val="visible"/>
                                          </p:to>
                                        </p:set>
                                        <p:anim calcmode="lin" valueType="num">
                                          <p:cBhvr additive="base">
                                            <p:cTn id="95" dur="750" fill="hold"/>
                                            <p:tgtEl>
                                              <p:spTgt spid="39"/>
                                            </p:tgtEl>
                                            <p:attrNameLst>
                                              <p:attrName>ppt_x</p:attrName>
                                            </p:attrNameLst>
                                          </p:cBhvr>
                                          <p:tavLst>
                                            <p:tav tm="0">
                                              <p:val>
                                                <p:strVal val="#ppt_x"/>
                                              </p:val>
                                            </p:tav>
                                            <p:tav tm="100000">
                                              <p:val>
                                                <p:strVal val="#ppt_x"/>
                                              </p:val>
                                            </p:tav>
                                          </p:tavLst>
                                        </p:anim>
                                        <p:anim calcmode="lin" valueType="num">
                                          <p:cBhvr additive="base">
                                            <p:cTn id="96" dur="75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38"/>
                      </p:tgtEl>
                    </p:cond>
                  </p:nextCondLst>
                </p:seq>
                <p:seq concurrent="1" nextAc="seek">
                  <p:cTn id="97" restart="whenNotActive" fill="hold" evtFilter="cancelBubble" nodeType="interactiveSeq">
                    <p:stCondLst>
                      <p:cond evt="onClick" delay="0">
                        <p:tgtEl>
                          <p:spTgt spid="39"/>
                        </p:tgtEl>
                      </p:cond>
                    </p:stCondLst>
                    <p:endSync evt="end" delay="0">
                      <p:rtn val="all"/>
                    </p:endSync>
                    <p:childTnLst>
                      <p:par>
                        <p:cTn id="98" fill="hold">
                          <p:stCondLst>
                            <p:cond delay="0"/>
                          </p:stCondLst>
                          <p:childTnLst>
                            <p:par>
                              <p:cTn id="99" fill="hold">
                                <p:stCondLst>
                                  <p:cond delay="0"/>
                                </p:stCondLst>
                                <p:childTnLst>
                                  <p:par>
                                    <p:cTn id="100" presetID="1" presetClass="emph" presetSubtype="2" fill="hold" nodeType="withEffect">
                                      <p:stCondLst>
                                        <p:cond delay="0"/>
                                      </p:stCondLst>
                                      <p:childTnLst>
                                        <p:animClr clrSpc="rgb" dir="cw">
                                          <p:cBhvr>
                                            <p:cTn id="101" dur="750" fill="hold"/>
                                            <p:tgtEl>
                                              <p:spTgt spid="35"/>
                                            </p:tgtEl>
                                            <p:attrNameLst>
                                              <p:attrName>fillcolor</p:attrName>
                                            </p:attrNameLst>
                                          </p:cBhvr>
                                          <p:to>
                                            <a:srgbClr val="00B050"/>
                                          </p:to>
                                        </p:animClr>
                                        <p:set>
                                          <p:cBhvr>
                                            <p:cTn id="102" dur="750" fill="hold"/>
                                            <p:tgtEl>
                                              <p:spTgt spid="35"/>
                                            </p:tgtEl>
                                            <p:attrNameLst>
                                              <p:attrName>fill.type</p:attrName>
                                            </p:attrNameLst>
                                          </p:cBhvr>
                                          <p:to>
                                            <p:strVal val="solid"/>
                                          </p:to>
                                        </p:set>
                                        <p:set>
                                          <p:cBhvr>
                                            <p:cTn id="103" dur="750" fill="hold"/>
                                            <p:tgtEl>
                                              <p:spTgt spid="35"/>
                                            </p:tgtEl>
                                            <p:attrNameLst>
                                              <p:attrName>fill.on</p:attrName>
                                            </p:attrNameLst>
                                          </p:cBhvr>
                                          <p:to>
                                            <p:strVal val="true"/>
                                          </p:to>
                                        </p:set>
                                      </p:childTnLst>
                                    </p:cTn>
                                  </p:par>
                                </p:childTnLst>
                              </p:cTn>
                            </p:par>
                          </p:childTnLst>
                        </p:cTn>
                      </p:par>
                    </p:childTnLst>
                  </p:cTn>
                  <p:nextCondLst>
                    <p:cond evt="onClick" delay="0">
                      <p:tgtEl>
                        <p:spTgt spid="39"/>
                      </p:tgtEl>
                    </p:cond>
                  </p:nextCondLst>
                </p:seq>
                <p:seq concurrent="1" nextAc="seek">
                  <p:cTn id="104" restart="whenNotActive" fill="hold" evtFilter="cancelBubble" nodeType="interactiveSeq">
                    <p:stCondLst>
                      <p:cond evt="onClick" delay="0">
                        <p:tgtEl>
                          <p:spTgt spid="40"/>
                        </p:tgtEl>
                      </p:cond>
                    </p:stCondLst>
                    <p:endSync evt="end" delay="0">
                      <p:rtn val="all"/>
                    </p:endSync>
                    <p:childTnLst>
                      <p:par>
                        <p:cTn id="105" fill="hold">
                          <p:stCondLst>
                            <p:cond delay="0"/>
                          </p:stCondLst>
                          <p:childTnLst>
                            <p:par>
                              <p:cTn id="106" fill="hold">
                                <p:stCondLst>
                                  <p:cond delay="0"/>
                                </p:stCondLst>
                                <p:childTnLst>
                                  <p:par>
                                    <p:cTn id="107" presetID="2" presetClass="exit" presetSubtype="4" fill="hold" grpId="1" nodeType="clickEffect">
                                      <p:stCondLst>
                                        <p:cond delay="0"/>
                                      </p:stCondLst>
                                      <p:childTnLst>
                                        <p:anim calcmode="lin" valueType="num">
                                          <p:cBhvr additive="base">
                                            <p:cTn id="108" dur="500"/>
                                            <p:tgtEl>
                                              <p:spTgt spid="38"/>
                                            </p:tgtEl>
                                            <p:attrNameLst>
                                              <p:attrName>ppt_x</p:attrName>
                                            </p:attrNameLst>
                                          </p:cBhvr>
                                          <p:tavLst>
                                            <p:tav tm="0">
                                              <p:val>
                                                <p:strVal val="ppt_x"/>
                                              </p:val>
                                            </p:tav>
                                            <p:tav tm="100000">
                                              <p:val>
                                                <p:strVal val="ppt_x"/>
                                              </p:val>
                                            </p:tav>
                                          </p:tavLst>
                                        </p:anim>
                                        <p:anim calcmode="lin" valueType="num">
                                          <p:cBhvr additive="base">
                                            <p:cTn id="109" dur="500"/>
                                            <p:tgtEl>
                                              <p:spTgt spid="38"/>
                                            </p:tgtEl>
                                            <p:attrNameLst>
                                              <p:attrName>ppt_y</p:attrName>
                                            </p:attrNameLst>
                                          </p:cBhvr>
                                          <p:tavLst>
                                            <p:tav tm="0">
                                              <p:val>
                                                <p:strVal val="ppt_y"/>
                                              </p:val>
                                            </p:tav>
                                            <p:tav tm="100000">
                                              <p:val>
                                                <p:strVal val="1+ppt_h/2"/>
                                              </p:val>
                                            </p:tav>
                                          </p:tavLst>
                                        </p:anim>
                                        <p:set>
                                          <p:cBhvr>
                                            <p:cTn id="110" dur="1" fill="hold">
                                              <p:stCondLst>
                                                <p:cond delay="499"/>
                                              </p:stCondLst>
                                            </p:cTn>
                                            <p:tgtEl>
                                              <p:spTgt spid="38"/>
                                            </p:tgtEl>
                                            <p:attrNameLst>
                                              <p:attrName>style.visibility</p:attrName>
                                            </p:attrNameLst>
                                          </p:cBhvr>
                                          <p:to>
                                            <p:strVal val="hidden"/>
                                          </p:to>
                                        </p:set>
                                      </p:childTnLst>
                                    </p:cTn>
                                  </p:par>
                                  <p:par>
                                    <p:cTn id="111" presetID="2" presetClass="exit" presetSubtype="4" fill="hold" grpId="1" nodeType="withEffect">
                                      <p:stCondLst>
                                        <p:cond delay="0"/>
                                      </p:stCondLst>
                                      <p:childTnLst>
                                        <p:anim calcmode="lin" valueType="num">
                                          <p:cBhvr additive="base">
                                            <p:cTn id="112" dur="500"/>
                                            <p:tgtEl>
                                              <p:spTgt spid="37"/>
                                            </p:tgtEl>
                                            <p:attrNameLst>
                                              <p:attrName>ppt_x</p:attrName>
                                            </p:attrNameLst>
                                          </p:cBhvr>
                                          <p:tavLst>
                                            <p:tav tm="0">
                                              <p:val>
                                                <p:strVal val="ppt_x"/>
                                              </p:val>
                                            </p:tav>
                                            <p:tav tm="100000">
                                              <p:val>
                                                <p:strVal val="ppt_x"/>
                                              </p:val>
                                            </p:tav>
                                          </p:tavLst>
                                        </p:anim>
                                        <p:anim calcmode="lin" valueType="num">
                                          <p:cBhvr additive="base">
                                            <p:cTn id="113" dur="500"/>
                                            <p:tgtEl>
                                              <p:spTgt spid="37"/>
                                            </p:tgtEl>
                                            <p:attrNameLst>
                                              <p:attrName>ppt_y</p:attrName>
                                            </p:attrNameLst>
                                          </p:cBhvr>
                                          <p:tavLst>
                                            <p:tav tm="0">
                                              <p:val>
                                                <p:strVal val="ppt_y"/>
                                              </p:val>
                                            </p:tav>
                                            <p:tav tm="100000">
                                              <p:val>
                                                <p:strVal val="1+ppt_h/2"/>
                                              </p:val>
                                            </p:tav>
                                          </p:tavLst>
                                        </p:anim>
                                        <p:set>
                                          <p:cBhvr>
                                            <p:cTn id="114" dur="1" fill="hold">
                                              <p:stCondLst>
                                                <p:cond delay="499"/>
                                              </p:stCondLst>
                                            </p:cTn>
                                            <p:tgtEl>
                                              <p:spTgt spid="37"/>
                                            </p:tgtEl>
                                            <p:attrNameLst>
                                              <p:attrName>style.visibility</p:attrName>
                                            </p:attrNameLst>
                                          </p:cBhvr>
                                          <p:to>
                                            <p:strVal val="hidden"/>
                                          </p:to>
                                        </p:set>
                                      </p:childTnLst>
                                    </p:cTn>
                                  </p:par>
                                </p:childTnLst>
                              </p:cTn>
                            </p:par>
                          </p:childTnLst>
                        </p:cTn>
                      </p:par>
                    </p:childTnLst>
                  </p:cTn>
                  <p:nextCondLst>
                    <p:cond evt="onClick" delay="0">
                      <p:tgtEl>
                        <p:spTgt spid="40"/>
                      </p:tgtEl>
                    </p:cond>
                  </p:nextCondLst>
                </p:seq>
                <p:seq concurrent="1" nextAc="seek">
                  <p:cTn id="115" restart="whenNotActive" fill="hold" evtFilter="cancelBubble" nodeType="interactiveSeq">
                    <p:stCondLst>
                      <p:cond evt="onClick" delay="0">
                        <p:tgtEl>
                          <p:spTgt spid="41"/>
                        </p:tgtEl>
                      </p:cond>
                    </p:stCondLst>
                    <p:endSync evt="end" delay="0">
                      <p:rtn val="all"/>
                    </p:endSync>
                    <p:childTnLst>
                      <p:par>
                        <p:cTn id="116" fill="hold">
                          <p:stCondLst>
                            <p:cond delay="0"/>
                          </p:stCondLst>
                          <p:childTnLst>
                            <p:par>
                              <p:cTn id="117" fill="hold">
                                <p:stCondLst>
                                  <p:cond delay="0"/>
                                </p:stCondLst>
                                <p:childTnLst>
                                  <p:par>
                                    <p:cTn id="118" presetID="22" presetClass="exit" presetSubtype="2" fill="hold" grpId="0" nodeType="clickEffect">
                                      <p:stCondLst>
                                        <p:cond delay="0"/>
                                      </p:stCondLst>
                                      <p:childTnLst>
                                        <p:animEffect transition="out" filter="wipe(right)">
                                          <p:cBhvr>
                                            <p:cTn id="119" dur="30000"/>
                                            <p:tgtEl>
                                              <p:spTgt spid="42"/>
                                            </p:tgtEl>
                                          </p:cBhvr>
                                        </p:animEffect>
                                        <p:set>
                                          <p:cBhvr>
                                            <p:cTn id="120" dur="1" fill="hold">
                                              <p:stCondLst>
                                                <p:cond delay="299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41"/>
                      </p:tgtEl>
                    </p:cond>
                  </p:nextCondLst>
                </p:seq>
                <p:seq concurrent="1" nextAc="seek">
                  <p:cTn id="121" restart="whenNotActive" fill="hold" evtFilter="cancelBubble" nodeType="interactiveSeq">
                    <p:stCondLst>
                      <p:cond evt="onClick" delay="0">
                        <p:tgtEl>
                          <p:spTgt spid="43"/>
                        </p:tgtEl>
                      </p:cond>
                    </p:stCondLst>
                    <p:endSync evt="end" delay="0">
                      <p:rtn val="all"/>
                    </p:endSync>
                    <p:childTnLst>
                      <p:par>
                        <p:cTn id="122" fill="hold">
                          <p:stCondLst>
                            <p:cond delay="0"/>
                          </p:stCondLst>
                          <p:childTnLst>
                            <p:par>
                              <p:cTn id="123" fill="hold">
                                <p:stCondLst>
                                  <p:cond delay="0"/>
                                </p:stCondLst>
                                <p:childTnLst>
                                  <p:par>
                                    <p:cTn id="124" presetID="2" presetClass="entr" presetSubtype="8" fill="hold" grpId="0" nodeType="clickEffect">
                                      <p:stCondLst>
                                        <p:cond delay="0"/>
                                      </p:stCondLst>
                                      <p:childTnLst>
                                        <p:set>
                                          <p:cBhvr>
                                            <p:cTn id="125" dur="1" fill="hold">
                                              <p:stCondLst>
                                                <p:cond delay="0"/>
                                              </p:stCondLst>
                                            </p:cTn>
                                            <p:tgtEl>
                                              <p:spTgt spid="44"/>
                                            </p:tgtEl>
                                            <p:attrNameLst>
                                              <p:attrName>style.visibility</p:attrName>
                                            </p:attrNameLst>
                                          </p:cBhvr>
                                          <p:to>
                                            <p:strVal val="visible"/>
                                          </p:to>
                                        </p:set>
                                        <p:anim calcmode="lin" valueType="num">
                                          <p:cBhvr additive="base">
                                            <p:cTn id="126" dur="500" fill="hold"/>
                                            <p:tgtEl>
                                              <p:spTgt spid="44"/>
                                            </p:tgtEl>
                                            <p:attrNameLst>
                                              <p:attrName>ppt_x</p:attrName>
                                            </p:attrNameLst>
                                          </p:cBhvr>
                                          <p:tavLst>
                                            <p:tav tm="0">
                                              <p:val>
                                                <p:strVal val="0-#ppt_w/2"/>
                                              </p:val>
                                            </p:tav>
                                            <p:tav tm="100000">
                                              <p:val>
                                                <p:strVal val="#ppt_x"/>
                                              </p:val>
                                            </p:tav>
                                          </p:tavLst>
                                        </p:anim>
                                        <p:anim calcmode="lin" valueType="num">
                                          <p:cBhvr additive="base">
                                            <p:cTn id="127"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43"/>
                      </p:tgtEl>
                    </p:cond>
                  </p:nextCondLst>
                </p:seq>
              </p:childTnLst>
            </p:cTn>
          </p:par>
        </p:tnLst>
        <p:bldLst>
          <p:bldP spid="31" grpId="0" animBg="1"/>
          <p:bldP spid="31" grpId="1" animBg="1"/>
          <p:bldP spid="34" grpId="0" animBg="1"/>
          <p:bldP spid="35" grpId="0" animBg="1"/>
          <p:bldP spid="36" grpId="0" animBg="1"/>
          <p:bldP spid="37" grpId="0" animBg="1"/>
          <p:bldP spid="37" grpId="1" animBg="1"/>
          <p:bldP spid="38" grpId="0" animBg="1"/>
          <p:bldP spid="38" grpId="1" animBg="1"/>
          <p:bldP spid="39" grpId="0" animBg="1"/>
          <p:bldP spid="39" grpId="1" animBg="1"/>
          <p:bldP spid="40" grpId="0" animBg="1"/>
          <p:bldP spid="41" grpId="0" animBg="1"/>
          <p:bldP spid="42" grpId="0" animBg="1"/>
          <p:bldP spid="43" grpId="0" animBg="1"/>
          <p:bldGraphic spid="44" grpId="0">
            <p:bldAsOne/>
          </p:bldGraphic>
          <p:bldP spid="45" grpId="0" animBg="1"/>
          <p:bldP spid="45" grpId="1" animBg="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endParaRPr lang="ru-RU"/>
          </a:p>
        </p:txBody>
      </p:sp>
      <p:sp>
        <p:nvSpPr>
          <p:cNvPr id="3" name="Подзаголовок 2"/>
          <p:cNvSpPr>
            <a:spLocks noGrp="1"/>
          </p:cNvSpPr>
          <p:nvPr>
            <p:ph type="subTitle" idx="1"/>
          </p:nvPr>
        </p:nvSpPr>
        <p:spPr/>
        <p:txBody>
          <a:bodyPr>
            <a:normAutofit lnSpcReduction="10000"/>
          </a:bodyPr>
          <a:lstStyle/>
          <a:p>
            <a:endParaRPr lang="ru-RU"/>
          </a:p>
        </p:txBody>
      </p:sp>
      <p:sp>
        <p:nvSpPr>
          <p:cNvPr id="4" name="ANSWER">
            <a:extLst>
              <a:ext uri="{FF2B5EF4-FFF2-40B4-BE49-F238E27FC236}">
                <a16:creationId xmlns:a16="http://schemas.microsoft.com/office/drawing/2014/main" id="{FD0A0B8A-D0DA-49A1-B98F-50FC483FE23B}"/>
              </a:ext>
            </a:extLst>
          </p:cNvPr>
          <p:cNvSpPr/>
          <p:nvPr/>
        </p:nvSpPr>
        <p:spPr>
          <a:xfrm>
            <a:off x="10469389" y="170324"/>
            <a:ext cx="1530626" cy="36587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Nexa Bold" panose="02000000000000000000" pitchFamily="50" charset="0"/>
              </a:rPr>
              <a:t>ANSWER</a:t>
            </a:r>
            <a:endParaRPr lang="en-IN" sz="1600" dirty="0">
              <a:latin typeface="Nexa Bold" panose="02000000000000000000" pitchFamily="50" charset="0"/>
            </a:endParaRPr>
          </a:p>
        </p:txBody>
      </p:sp>
      <p:pic>
        <p:nvPicPr>
          <p:cNvPr id="5" name="Picture 2" descr="Play 'Who wants to be a Millionaire?' Slot at Ninja Casino!">
            <a:extLst>
              <a:ext uri="{FF2B5EF4-FFF2-40B4-BE49-F238E27FC236}">
                <a16:creationId xmlns:a16="http://schemas.microsoft.com/office/drawing/2014/main" id="{9AEC7645-EE52-4C15-8256-B775C64564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ho Wants To Be a Millionaire? UK 2018 logo remake by ZackthetimelordRBLX  on DeviantArt">
            <a:extLst>
              <a:ext uri="{FF2B5EF4-FFF2-40B4-BE49-F238E27FC236}">
                <a16:creationId xmlns:a16="http://schemas.microsoft.com/office/drawing/2014/main" id="{C831AA36-8D58-46D3-8C73-346DD40083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0864" y="536198"/>
            <a:ext cx="2410272" cy="2410272"/>
          </a:xfrm>
          <a:prstGeom prst="rect">
            <a:avLst/>
          </a:prstGeom>
          <a:noFill/>
          <a:effectLst>
            <a:outerShdw blurRad="63500" sx="102000" sy="102000" algn="ctr" rotWithShape="0">
              <a:prstClr val="black">
                <a:alpha val="40000"/>
              </a:prstClr>
            </a:outerShdw>
          </a:effectLst>
          <a:scene3d>
            <a:camera prst="perspectiveAbove"/>
            <a:lightRig rig="threePt" dir="t"/>
          </a:scene3d>
          <a:sp3d>
            <a:bevelT/>
          </a:sp3d>
          <a:extLst>
            <a:ext uri="{909E8E84-426E-40DD-AFC4-6F175D3DCCD1}">
              <a14:hiddenFill xmlns:a14="http://schemas.microsoft.com/office/drawing/2010/main">
                <a:solidFill>
                  <a:srgbClr val="FFFFFF"/>
                </a:solidFill>
              </a14:hiddenFill>
            </a:ext>
          </a:extLst>
        </p:spPr>
      </p:pic>
      <p:sp>
        <p:nvSpPr>
          <p:cNvPr id="7" name="Q">
            <a:extLst>
              <a:ext uri="{FF2B5EF4-FFF2-40B4-BE49-F238E27FC236}">
                <a16:creationId xmlns:a16="http://schemas.microsoft.com/office/drawing/2014/main" id="{ECF55A57-9E23-45BD-91DB-FAA1DCFCF224}"/>
              </a:ext>
            </a:extLst>
          </p:cNvPr>
          <p:cNvSpPr/>
          <p:nvPr/>
        </p:nvSpPr>
        <p:spPr>
          <a:xfrm>
            <a:off x="1238865" y="3498186"/>
            <a:ext cx="9714271" cy="1091381"/>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ru-RU" sz="2400" dirty="0" smtClean="0">
                <a:latin typeface="Copperplate Gothic Bold" panose="020E0705020206020404" pitchFamily="34" charset="0"/>
              </a:rPr>
              <a:t>В структуру проектирования НЕ входит</a:t>
            </a:r>
            <a:endParaRPr lang="en-IN" sz="2400" dirty="0">
              <a:latin typeface="Copperplate Gothic Bold" panose="020E0705020206020404" pitchFamily="34" charset="0"/>
            </a:endParaRPr>
          </a:p>
        </p:txBody>
      </p:sp>
      <p:sp>
        <p:nvSpPr>
          <p:cNvPr id="8" name="A1">
            <a:hlinkClick r:id="" action="ppaction://noaction">
              <a:snd r:embed="rId3" name="correct.wav"/>
            </a:hlinkClick>
            <a:extLst>
              <a:ext uri="{FF2B5EF4-FFF2-40B4-BE49-F238E27FC236}">
                <a16:creationId xmlns:a16="http://schemas.microsoft.com/office/drawing/2014/main" id="{53AF3B6C-5128-43DD-818C-C1313CFACBCB}"/>
              </a:ext>
            </a:extLst>
          </p:cNvPr>
          <p:cNvSpPr/>
          <p:nvPr/>
        </p:nvSpPr>
        <p:spPr>
          <a:xfrm>
            <a:off x="1207526" y="4842182"/>
            <a:ext cx="4713879" cy="676656"/>
          </a:xfrm>
          <a:prstGeom prst="roundRect">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dirty="0" smtClean="0">
                <a:latin typeface="Copperplate Gothic Bold" panose="020E0705020206020404" pitchFamily="34" charset="0"/>
              </a:rPr>
              <a:t>Техническое предложение</a:t>
            </a:r>
            <a:endParaRPr lang="en-IN" dirty="0">
              <a:latin typeface="Copperplate Gothic Bold" panose="020E0705020206020404" pitchFamily="34" charset="0"/>
            </a:endParaRPr>
          </a:p>
        </p:txBody>
      </p:sp>
      <p:sp>
        <p:nvSpPr>
          <p:cNvPr id="9" name="A2">
            <a:hlinkClick r:id="" action="ppaction://noaction">
              <a:snd r:embed="rId2" name="wrong.wav"/>
            </a:hlinkClick>
            <a:extLst>
              <a:ext uri="{FF2B5EF4-FFF2-40B4-BE49-F238E27FC236}">
                <a16:creationId xmlns:a16="http://schemas.microsoft.com/office/drawing/2014/main" id="{AC361FC9-8804-45CA-83BB-509926F65ABC}"/>
              </a:ext>
            </a:extLst>
          </p:cNvPr>
          <p:cNvSpPr/>
          <p:nvPr/>
        </p:nvSpPr>
        <p:spPr>
          <a:xfrm>
            <a:off x="6216106" y="4842182"/>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dirty="0" smtClean="0">
                <a:latin typeface="Copperplate Gothic Bold" panose="020E0705020206020404" pitchFamily="34" charset="0"/>
              </a:rPr>
              <a:t>Технический проект</a:t>
            </a:r>
            <a:endParaRPr lang="en-IN" dirty="0">
              <a:latin typeface="Copperplate Gothic Bold" panose="020E0705020206020404" pitchFamily="34" charset="0"/>
            </a:endParaRPr>
          </a:p>
        </p:txBody>
      </p:sp>
      <p:sp>
        <p:nvSpPr>
          <p:cNvPr id="10" name="A3">
            <a:hlinkClick r:id="" action="ppaction://noaction">
              <a:snd r:embed="rId2" name="wrong.wav"/>
            </a:hlinkClick>
            <a:extLst>
              <a:ext uri="{FF2B5EF4-FFF2-40B4-BE49-F238E27FC236}">
                <a16:creationId xmlns:a16="http://schemas.microsoft.com/office/drawing/2014/main" id="{B21ADCEE-DF72-4EF5-AFDC-413CB87FAB91}"/>
              </a:ext>
            </a:extLst>
          </p:cNvPr>
          <p:cNvSpPr/>
          <p:nvPr/>
        </p:nvSpPr>
        <p:spPr>
          <a:xfrm>
            <a:off x="1262017" y="5645146"/>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dirty="0" smtClean="0">
                <a:latin typeface="Copperplate Gothic Bold" panose="020E0705020206020404" pitchFamily="34" charset="0"/>
              </a:rPr>
              <a:t>Техническая сертификация</a:t>
            </a:r>
            <a:endParaRPr lang="en-IN" dirty="0">
              <a:latin typeface="Copperplate Gothic Bold" panose="020E0705020206020404" pitchFamily="34" charset="0"/>
            </a:endParaRPr>
          </a:p>
        </p:txBody>
      </p:sp>
      <p:sp>
        <p:nvSpPr>
          <p:cNvPr id="11" name="A4">
            <a:hlinkClick r:id="" action="ppaction://noaction">
              <a:snd r:embed="rId2" name="wrong.wav"/>
            </a:hlinkClick>
            <a:extLst>
              <a:ext uri="{FF2B5EF4-FFF2-40B4-BE49-F238E27FC236}">
                <a16:creationId xmlns:a16="http://schemas.microsoft.com/office/drawing/2014/main" id="{8A5938D8-B885-4AC6-B5FB-D2E612352679}"/>
              </a:ext>
            </a:extLst>
          </p:cNvPr>
          <p:cNvSpPr/>
          <p:nvPr/>
        </p:nvSpPr>
        <p:spPr>
          <a:xfrm>
            <a:off x="6216105" y="5645146"/>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dirty="0" smtClean="0">
                <a:latin typeface="Copperplate Gothic Bold" panose="020E0705020206020404" pitchFamily="34" charset="0"/>
              </a:rPr>
              <a:t>Техническое задание</a:t>
            </a:r>
            <a:endParaRPr lang="en-IN" dirty="0">
              <a:latin typeface="Copperplate Gothic Bold" panose="020E0705020206020404" pitchFamily="34" charset="0"/>
            </a:endParaRPr>
          </a:p>
        </p:txBody>
      </p:sp>
      <p:sp>
        <p:nvSpPr>
          <p:cNvPr id="12" name="ANSWER">
            <a:extLst>
              <a:ext uri="{FF2B5EF4-FFF2-40B4-BE49-F238E27FC236}">
                <a16:creationId xmlns:a16="http://schemas.microsoft.com/office/drawing/2014/main" id="{FD0A0B8A-D0DA-49A1-B98F-50FC483FE23B}"/>
              </a:ext>
            </a:extLst>
          </p:cNvPr>
          <p:cNvSpPr/>
          <p:nvPr/>
        </p:nvSpPr>
        <p:spPr>
          <a:xfrm>
            <a:off x="10469389" y="170324"/>
            <a:ext cx="1530626" cy="36587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Nexa Bold" panose="02000000000000000000" pitchFamily="50" charset="0"/>
              </a:rPr>
              <a:t>ANSWER</a:t>
            </a:r>
            <a:endParaRPr lang="en-IN" sz="1600" dirty="0">
              <a:latin typeface="Nexa Bold" panose="02000000000000000000" pitchFamily="50" charset="0"/>
            </a:endParaRPr>
          </a:p>
        </p:txBody>
      </p:sp>
      <p:sp>
        <p:nvSpPr>
          <p:cNvPr id="13" name="LL5050">
            <a:hlinkClick r:id="" action="ppaction://macro?name=LifeLine"/>
            <a:extLst>
              <a:ext uri="{FF2B5EF4-FFF2-40B4-BE49-F238E27FC236}">
                <a16:creationId xmlns:a16="http://schemas.microsoft.com/office/drawing/2014/main" id="{EF29F20B-FDD2-4FE5-9307-84F44EFF31FD}"/>
              </a:ext>
            </a:extLst>
          </p:cNvPr>
          <p:cNvSpPr/>
          <p:nvPr/>
        </p:nvSpPr>
        <p:spPr>
          <a:xfrm>
            <a:off x="215137" y="197870"/>
            <a:ext cx="1046880" cy="676655"/>
          </a:xfrm>
          <a:prstGeom prst="ellipse">
            <a:avLst/>
          </a:prstGeom>
          <a:solidFill>
            <a:srgbClr val="FFC000"/>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50:50</a:t>
            </a:r>
            <a:endParaRPr lang="en-IN" b="1" dirty="0">
              <a:solidFill>
                <a:schemeClr val="tx1"/>
              </a:solidFill>
            </a:endParaRPr>
          </a:p>
        </p:txBody>
      </p:sp>
      <p:sp>
        <p:nvSpPr>
          <p:cNvPr id="14" name="LLCall">
            <a:hlinkClick r:id="" action="ppaction://macro?name=LifeLine"/>
            <a:extLst>
              <a:ext uri="{FF2B5EF4-FFF2-40B4-BE49-F238E27FC236}">
                <a16:creationId xmlns:a16="http://schemas.microsoft.com/office/drawing/2014/main" id="{0DBDDC34-0C06-48E5-8457-49E28123CB50}"/>
              </a:ext>
            </a:extLst>
          </p:cNvPr>
          <p:cNvSpPr/>
          <p:nvPr/>
        </p:nvSpPr>
        <p:spPr>
          <a:xfrm>
            <a:off x="1477154" y="197870"/>
            <a:ext cx="1190632" cy="676655"/>
          </a:xfrm>
          <a:prstGeom prst="ellipse">
            <a:avLst/>
          </a:prstGeom>
          <a:solidFill>
            <a:srgbClr val="FFC000"/>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smtClean="0">
                <a:solidFill>
                  <a:schemeClr val="tx1"/>
                </a:solidFill>
              </a:rPr>
              <a:t>Звонок</a:t>
            </a:r>
            <a:endParaRPr lang="en-IN" b="1" dirty="0">
              <a:solidFill>
                <a:schemeClr val="tx1"/>
              </a:solidFill>
            </a:endParaRPr>
          </a:p>
        </p:txBody>
      </p:sp>
      <p:sp>
        <p:nvSpPr>
          <p:cNvPr id="15" name="LLCall30Seconds">
            <a:extLst>
              <a:ext uri="{FF2B5EF4-FFF2-40B4-BE49-F238E27FC236}">
                <a16:creationId xmlns:a16="http://schemas.microsoft.com/office/drawing/2014/main" id="{CFED4F59-51BC-470D-A37C-634588088DD2}"/>
              </a:ext>
            </a:extLst>
          </p:cNvPr>
          <p:cNvSpPr/>
          <p:nvPr/>
        </p:nvSpPr>
        <p:spPr>
          <a:xfrm>
            <a:off x="1262017" y="3159859"/>
            <a:ext cx="9667967" cy="16855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LLAud">
            <a:hlinkClick r:id="" action="ppaction://macro?name=LifeLine"/>
            <a:extLst>
              <a:ext uri="{FF2B5EF4-FFF2-40B4-BE49-F238E27FC236}">
                <a16:creationId xmlns:a16="http://schemas.microsoft.com/office/drawing/2014/main" id="{82F06D0F-50BC-4B4D-A034-FB10EDB5E2AC}"/>
              </a:ext>
            </a:extLst>
          </p:cNvPr>
          <p:cNvSpPr/>
          <p:nvPr/>
        </p:nvSpPr>
        <p:spPr>
          <a:xfrm>
            <a:off x="2739170" y="197870"/>
            <a:ext cx="1316451" cy="676655"/>
          </a:xfrm>
          <a:prstGeom prst="ellipse">
            <a:avLst/>
          </a:prstGeom>
          <a:solidFill>
            <a:srgbClr val="FFC000"/>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100" b="1" dirty="0" smtClean="0">
                <a:solidFill>
                  <a:schemeClr val="tx1"/>
                </a:solidFill>
              </a:rPr>
              <a:t>Помощь зала</a:t>
            </a:r>
            <a:endParaRPr lang="en-IN" sz="1100" b="1" dirty="0">
              <a:solidFill>
                <a:schemeClr val="tx1"/>
              </a:solidFill>
            </a:endParaRPr>
          </a:p>
        </p:txBody>
      </p:sp>
      <p:graphicFrame>
        <p:nvGraphicFramePr>
          <p:cNvPr id="17" name="Chart 15">
            <a:extLst>
              <a:ext uri="{FF2B5EF4-FFF2-40B4-BE49-F238E27FC236}">
                <a16:creationId xmlns:a16="http://schemas.microsoft.com/office/drawing/2014/main" id="{F2F7BE04-161A-41C4-B63C-02E279868B6B}"/>
              </a:ext>
            </a:extLst>
          </p:cNvPr>
          <p:cNvGraphicFramePr/>
          <p:nvPr>
            <p:extLst>
              <p:ext uri="{D42A27DB-BD31-4B8C-83A1-F6EECF244321}">
                <p14:modId xmlns:p14="http://schemas.microsoft.com/office/powerpoint/2010/main" val="484171253"/>
              </p:ext>
            </p:extLst>
          </p:nvPr>
        </p:nvGraphicFramePr>
        <p:xfrm>
          <a:off x="1138750" y="1134768"/>
          <a:ext cx="2916872" cy="1939023"/>
        </p:xfrm>
        <a:graphic>
          <a:graphicData uri="http://schemas.openxmlformats.org/drawingml/2006/chart">
            <c:chart xmlns:c="http://schemas.openxmlformats.org/drawingml/2006/chart" xmlns:r="http://schemas.openxmlformats.org/officeDocument/2006/relationships" r:id="rId6"/>
          </a:graphicData>
        </a:graphic>
      </p:graphicFrame>
      <p:sp>
        <p:nvSpPr>
          <p:cNvPr id="18" name="NEXT">
            <a:hlinkClick r:id="" action="ppaction://hlinkshowjump?jump=nextslide"/>
            <a:extLst>
              <a:ext uri="{FF2B5EF4-FFF2-40B4-BE49-F238E27FC236}">
                <a16:creationId xmlns:a16="http://schemas.microsoft.com/office/drawing/2014/main" id="{003FFDCC-BF80-4614-AB95-5AF0DED6AB6C}"/>
              </a:ext>
            </a:extLst>
          </p:cNvPr>
          <p:cNvSpPr/>
          <p:nvPr/>
        </p:nvSpPr>
        <p:spPr>
          <a:xfrm>
            <a:off x="10465904" y="654433"/>
            <a:ext cx="1530626" cy="64604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Nexa Bold" panose="02000000000000000000" pitchFamily="50" charset="0"/>
              </a:rPr>
              <a:t>NEXT</a:t>
            </a:r>
            <a:endParaRPr lang="en-IN" sz="2800" dirty="0">
              <a:latin typeface="Nexa Bold" panose="02000000000000000000" pitchFamily="50" charset="0"/>
            </a:endParaRPr>
          </a:p>
        </p:txBody>
      </p:sp>
    </p:spTree>
    <p:extLst>
      <p:ext uri="{BB962C8B-B14F-4D97-AF65-F5344CB8AC3E}">
        <p14:creationId xmlns:p14="http://schemas.microsoft.com/office/powerpoint/2010/main" val="2186998436"/>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54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4000">
                                          <p:cBhvr additive="base">
                                            <p:cTn id="7" dur="750" fill="hold"/>
                                            <p:tgtEl>
                                              <p:spTgt spid="4"/>
                                            </p:tgtEl>
                                            <p:attrNameLst>
                                              <p:attrName>ppt_x</p:attrName>
                                            </p:attrNameLst>
                                          </p:cBhvr>
                                          <p:tavLst>
                                            <p:tav tm="0">
                                              <p:val>
                                                <p:strVal val="#ppt_x"/>
                                              </p:val>
                                            </p:tav>
                                            <p:tav tm="100000">
                                              <p:val>
                                                <p:strVal val="#ppt_x"/>
                                              </p:val>
                                            </p:tav>
                                          </p:tavLst>
                                        </p:anim>
                                        <p:anim calcmode="lin" valueType="num" p14:bounceEnd="54000">
                                          <p:cBhvr additive="base">
                                            <p:cTn id="8" dur="75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54000">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14:bounceEnd="54000">
                                          <p:cBhvr additive="base">
                                            <p:cTn id="11" dur="750" fill="hold"/>
                                            <p:tgtEl>
                                              <p:spTgt spid="4"/>
                                            </p:tgtEl>
                                            <p:attrNameLst>
                                              <p:attrName>ppt_x</p:attrName>
                                            </p:attrNameLst>
                                          </p:cBhvr>
                                          <p:tavLst>
                                            <p:tav tm="0">
                                              <p:val>
                                                <p:strVal val="#ppt_x"/>
                                              </p:val>
                                            </p:tav>
                                            <p:tav tm="100000">
                                              <p:val>
                                                <p:strVal val="#ppt_x"/>
                                              </p:val>
                                            </p:tav>
                                          </p:tavLst>
                                        </p:anim>
                                        <p:anim calcmode="lin" valueType="num" p14:bounceEnd="54000">
                                          <p:cBhvr additive="base">
                                            <p:cTn id="12" dur="75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1" fill="hold" grpId="1" nodeType="withEffect" p14:presetBounceEnd="41333">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14:bounceEnd="41333">
                                          <p:cBhvr additive="base">
                                            <p:cTn id="15" dur="750" fill="hold"/>
                                            <p:tgtEl>
                                              <p:spTgt spid="4"/>
                                            </p:tgtEl>
                                            <p:attrNameLst>
                                              <p:attrName>ppt_x</p:attrName>
                                            </p:attrNameLst>
                                          </p:cBhvr>
                                          <p:tavLst>
                                            <p:tav tm="0">
                                              <p:val>
                                                <p:strVal val="#ppt_x"/>
                                              </p:val>
                                            </p:tav>
                                            <p:tav tm="100000">
                                              <p:val>
                                                <p:strVal val="#ppt_x"/>
                                              </p:val>
                                            </p:tav>
                                          </p:tavLst>
                                        </p:anim>
                                        <p:anim calcmode="lin" valueType="num" p14:bounceEnd="41333">
                                          <p:cBhvr additive="base">
                                            <p:cTn id="16" dur="75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14:presetBounceEnd="62000">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14:bounceEnd="62000">
                                          <p:cBhvr additive="base">
                                            <p:cTn id="19" dur="2250" fill="hold"/>
                                            <p:tgtEl>
                                              <p:spTgt spid="8"/>
                                            </p:tgtEl>
                                            <p:attrNameLst>
                                              <p:attrName>ppt_x</p:attrName>
                                            </p:attrNameLst>
                                          </p:cBhvr>
                                          <p:tavLst>
                                            <p:tav tm="0">
                                              <p:val>
                                                <p:strVal val="#ppt_x"/>
                                              </p:val>
                                            </p:tav>
                                            <p:tav tm="100000">
                                              <p:val>
                                                <p:strVal val="#ppt_x"/>
                                              </p:val>
                                            </p:tav>
                                          </p:tavLst>
                                        </p:anim>
                                        <p:anim calcmode="lin" valueType="num" p14:bounceEnd="62000">
                                          <p:cBhvr additive="base">
                                            <p:cTn id="20" dur="2250" fill="hold"/>
                                            <p:tgtEl>
                                              <p:spTgt spid="8"/>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rong.wav"/>
                                            </p:tgtEl>
                                          </p:cMediaNode>
                                        </p:audio>
                                      </p:subTnLst>
                                    </p:cTn>
                                  </p:par>
                                  <p:par>
                                    <p:cTn id="21" presetID="2" presetClass="entr" presetSubtype="4" fill="hold" grpId="0" nodeType="withEffect" p14:presetBounceEnd="62000">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14:bounceEnd="62000">
                                          <p:cBhvr additive="base">
                                            <p:cTn id="23" dur="2250" fill="hold"/>
                                            <p:tgtEl>
                                              <p:spTgt spid="9"/>
                                            </p:tgtEl>
                                            <p:attrNameLst>
                                              <p:attrName>ppt_x</p:attrName>
                                            </p:attrNameLst>
                                          </p:cBhvr>
                                          <p:tavLst>
                                            <p:tav tm="0">
                                              <p:val>
                                                <p:strVal val="#ppt_x"/>
                                              </p:val>
                                            </p:tav>
                                            <p:tav tm="100000">
                                              <p:val>
                                                <p:strVal val="#ppt_x"/>
                                              </p:val>
                                            </p:tav>
                                          </p:tavLst>
                                        </p:anim>
                                        <p:anim calcmode="lin" valueType="num" p14:bounceEnd="62000">
                                          <p:cBhvr additive="base">
                                            <p:cTn id="24" dur="2250" fill="hold"/>
                                            <p:tgtEl>
                                              <p:spTgt spid="9"/>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2" name="wrong.wav"/>
                                            </p:tgtEl>
                                          </p:cMediaNode>
                                        </p:audio>
                                      </p:subTnLst>
                                    </p:cTn>
                                  </p:par>
                                  <p:par>
                                    <p:cTn id="25" presetID="2" presetClass="entr" presetSubtype="4" fill="hold" grpId="0" nodeType="withEffect" p14:presetBounceEnd="62000">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14:bounceEnd="62000">
                                          <p:cBhvr additive="base">
                                            <p:cTn id="27" dur="2250" fill="hold"/>
                                            <p:tgtEl>
                                              <p:spTgt spid="10"/>
                                            </p:tgtEl>
                                            <p:attrNameLst>
                                              <p:attrName>ppt_x</p:attrName>
                                            </p:attrNameLst>
                                          </p:cBhvr>
                                          <p:tavLst>
                                            <p:tav tm="0">
                                              <p:val>
                                                <p:strVal val="#ppt_x"/>
                                              </p:val>
                                            </p:tav>
                                            <p:tav tm="100000">
                                              <p:val>
                                                <p:strVal val="#ppt_x"/>
                                              </p:val>
                                            </p:tav>
                                          </p:tavLst>
                                        </p:anim>
                                        <p:anim calcmode="lin" valueType="num" p14:bounceEnd="62000">
                                          <p:cBhvr additive="base">
                                            <p:cTn id="28" dur="2250" fill="hold"/>
                                            <p:tgtEl>
                                              <p:spTgt spid="10"/>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5"/>
                                                </p:cond>
                                              </p:stCondLst>
                                              <p:endCondLst>
                                                <p:cond evt="onStopAudio" delay="0">
                                                  <p:tgtEl>
                                                    <p:sldTgt/>
                                                  </p:tgtEl>
                                                </p:cond>
                                              </p:endCondLst>
                                            </p:cTn>
                                            <p:tgtEl>
                                              <p:sndTgt r:embed="rId3" name="correct.wav"/>
                                            </p:tgtEl>
                                          </p:cMediaNode>
                                        </p:audio>
                                      </p:subTnLst>
                                    </p:cTn>
                                  </p:par>
                                  <p:par>
                                    <p:cTn id="29" presetID="2" presetClass="entr" presetSubtype="4" fill="hold" grpId="0" nodeType="withEffect" p14:presetBounceEnd="62000">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14:bounceEnd="62000">
                                          <p:cBhvr additive="base">
                                            <p:cTn id="31" dur="2250" fill="hold"/>
                                            <p:tgtEl>
                                              <p:spTgt spid="11"/>
                                            </p:tgtEl>
                                            <p:attrNameLst>
                                              <p:attrName>ppt_x</p:attrName>
                                            </p:attrNameLst>
                                          </p:cBhvr>
                                          <p:tavLst>
                                            <p:tav tm="0">
                                              <p:val>
                                                <p:strVal val="#ppt_x"/>
                                              </p:val>
                                            </p:tav>
                                            <p:tav tm="100000">
                                              <p:val>
                                                <p:strVal val="#ppt_x"/>
                                              </p:val>
                                            </p:tav>
                                          </p:tavLst>
                                        </p:anim>
                                        <p:anim calcmode="lin" valueType="num" p14:bounceEnd="62000">
                                          <p:cBhvr additive="base">
                                            <p:cTn id="32" dur="2250" fill="hold"/>
                                            <p:tgtEl>
                                              <p:spTgt spid="11"/>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rong.wav"/>
                                            </p:tgtEl>
                                          </p:cMediaNode>
                                        </p:audio>
                                      </p:subTnLst>
                                    </p:cTn>
                                  </p:par>
                                  <p:par>
                                    <p:cTn id="33" presetID="2" presetClass="entr" presetSubtype="4" fill="hold" grpId="0" nodeType="withEffect" p14:presetBounceEnd="62000">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14:bounceEnd="62000">
                                          <p:cBhvr additive="base">
                                            <p:cTn id="35" dur="1750" fill="hold"/>
                                            <p:tgtEl>
                                              <p:spTgt spid="7"/>
                                            </p:tgtEl>
                                            <p:attrNameLst>
                                              <p:attrName>ppt_x</p:attrName>
                                            </p:attrNameLst>
                                          </p:cBhvr>
                                          <p:tavLst>
                                            <p:tav tm="0">
                                              <p:val>
                                                <p:strVal val="#ppt_x"/>
                                              </p:val>
                                            </p:tav>
                                            <p:tav tm="100000">
                                              <p:val>
                                                <p:strVal val="#ppt_x"/>
                                              </p:val>
                                            </p:tav>
                                          </p:tavLst>
                                        </p:anim>
                                        <p:anim calcmode="lin" valueType="num" p14:bounceEnd="62000">
                                          <p:cBhvr additive="base">
                                            <p:cTn id="36" dur="1750" fill="hold"/>
                                            <p:tgtEl>
                                              <p:spTgt spid="7"/>
                                            </p:tgtEl>
                                            <p:attrNameLst>
                                              <p:attrName>ppt_y</p:attrName>
                                            </p:attrNameLst>
                                          </p:cBhvr>
                                          <p:tavLst>
                                            <p:tav tm="0">
                                              <p:val>
                                                <p:strVal val="1+#ppt_h/2"/>
                                              </p:val>
                                            </p:tav>
                                            <p:tav tm="100000">
                                              <p:val>
                                                <p:strVal val="#ppt_y"/>
                                              </p:val>
                                            </p:tav>
                                          </p:tavLst>
                                        </p:anim>
                                      </p:childTnLst>
                                    </p:cTn>
                                  </p:par>
                                  <p:par>
                                    <p:cTn id="37" presetID="2" presetClass="entr" presetSubtype="8" fill="hold" grpId="0" nodeType="withEffect" p14:presetBounceEnd="49000">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14:bounceEnd="49000">
                                          <p:cBhvr additive="base">
                                            <p:cTn id="39" dur="1750" fill="hold"/>
                                            <p:tgtEl>
                                              <p:spTgt spid="13"/>
                                            </p:tgtEl>
                                            <p:attrNameLst>
                                              <p:attrName>ppt_x</p:attrName>
                                            </p:attrNameLst>
                                          </p:cBhvr>
                                          <p:tavLst>
                                            <p:tav tm="0">
                                              <p:val>
                                                <p:strVal val="0-#ppt_w/2"/>
                                              </p:val>
                                            </p:tav>
                                            <p:tav tm="100000">
                                              <p:val>
                                                <p:strVal val="#ppt_x"/>
                                              </p:val>
                                            </p:tav>
                                          </p:tavLst>
                                        </p:anim>
                                        <p:anim calcmode="lin" valueType="num" p14:bounceEnd="49000">
                                          <p:cBhvr additive="base">
                                            <p:cTn id="40" dur="175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14:presetBounceEnd="49000">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14:bounceEnd="49000">
                                          <p:cBhvr additive="base">
                                            <p:cTn id="43" dur="1750" fill="hold"/>
                                            <p:tgtEl>
                                              <p:spTgt spid="14"/>
                                            </p:tgtEl>
                                            <p:attrNameLst>
                                              <p:attrName>ppt_x</p:attrName>
                                            </p:attrNameLst>
                                          </p:cBhvr>
                                          <p:tavLst>
                                            <p:tav tm="0">
                                              <p:val>
                                                <p:strVal val="0-#ppt_w/2"/>
                                              </p:val>
                                            </p:tav>
                                            <p:tav tm="100000">
                                              <p:val>
                                                <p:strVal val="#ppt_x"/>
                                              </p:val>
                                            </p:tav>
                                          </p:tavLst>
                                        </p:anim>
                                        <p:anim calcmode="lin" valueType="num" p14:bounceEnd="49000">
                                          <p:cBhvr additive="base">
                                            <p:cTn id="44" dur="1750" fill="hold"/>
                                            <p:tgtEl>
                                              <p:spTgt spid="14"/>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14:presetBounceEnd="49000">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14:bounceEnd="49000">
                                          <p:cBhvr additive="base">
                                            <p:cTn id="47" dur="1750" fill="hold"/>
                                            <p:tgtEl>
                                              <p:spTgt spid="16"/>
                                            </p:tgtEl>
                                            <p:attrNameLst>
                                              <p:attrName>ppt_x</p:attrName>
                                            </p:attrNameLst>
                                          </p:cBhvr>
                                          <p:tavLst>
                                            <p:tav tm="0">
                                              <p:val>
                                                <p:strVal val="0-#ppt_w/2"/>
                                              </p:val>
                                            </p:tav>
                                            <p:tav tm="100000">
                                              <p:val>
                                                <p:strVal val="#ppt_x"/>
                                              </p:val>
                                            </p:tav>
                                          </p:tavLst>
                                        </p:anim>
                                        <p:anim calcmode="lin" valueType="num" p14:bounceEnd="49000">
                                          <p:cBhvr additive="base">
                                            <p:cTn id="48" dur="1750" fill="hold"/>
                                            <p:tgtEl>
                                              <p:spTgt spid="16"/>
                                            </p:tgtEl>
                                            <p:attrNameLst>
                                              <p:attrName>ppt_y</p:attrName>
                                            </p:attrNameLst>
                                          </p:cBhvr>
                                          <p:tavLst>
                                            <p:tav tm="0">
                                              <p:val>
                                                <p:strVal val="#ppt_y"/>
                                              </p:val>
                                            </p:tav>
                                            <p:tav tm="100000">
                                              <p:val>
                                                <p:strVal val="#ppt_y"/>
                                              </p:val>
                                            </p:tav>
                                          </p:tavLst>
                                        </p:anim>
                                      </p:childTnLst>
                                    </p:cTn>
                                  </p:par>
                                  <p:par>
                                    <p:cTn id="49" presetID="2" presetClass="entr" presetSubtype="1" fill="hold" grpId="0" nodeType="withEffect" p14:presetBounceEnd="54000">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14:bounceEnd="54000">
                                          <p:cBhvr additive="base">
                                            <p:cTn id="51" dur="750" fill="hold"/>
                                            <p:tgtEl>
                                              <p:spTgt spid="18"/>
                                            </p:tgtEl>
                                            <p:attrNameLst>
                                              <p:attrName>ppt_x</p:attrName>
                                            </p:attrNameLst>
                                          </p:cBhvr>
                                          <p:tavLst>
                                            <p:tav tm="0">
                                              <p:val>
                                                <p:strVal val="#ppt_x"/>
                                              </p:val>
                                            </p:tav>
                                            <p:tav tm="100000">
                                              <p:val>
                                                <p:strVal val="#ppt_x"/>
                                              </p:val>
                                            </p:tav>
                                          </p:tavLst>
                                        </p:anim>
                                        <p:anim calcmode="lin" valueType="num" p14:bounceEnd="54000">
                                          <p:cBhvr additive="base">
                                            <p:cTn id="52" dur="750" fill="hold"/>
                                            <p:tgtEl>
                                              <p:spTgt spid="18"/>
                                            </p:tgtEl>
                                            <p:attrNameLst>
                                              <p:attrName>ppt_y</p:attrName>
                                            </p:attrNameLst>
                                          </p:cBhvr>
                                          <p:tavLst>
                                            <p:tav tm="0">
                                              <p:val>
                                                <p:strVal val="0-#ppt_h/2"/>
                                              </p:val>
                                            </p:tav>
                                            <p:tav tm="100000">
                                              <p:val>
                                                <p:strVal val="#ppt_y"/>
                                              </p:val>
                                            </p:tav>
                                          </p:tavLst>
                                        </p:anim>
                                      </p:childTnLst>
                                    </p:cTn>
                                  </p:par>
                                  <p:par>
                                    <p:cTn id="53" presetID="2" presetClass="entr" presetSubtype="2" fill="hold" grpId="1" nodeType="withEffect" p14:presetBounceEnd="56000">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14:bounceEnd="56000">
                                          <p:cBhvr additive="base">
                                            <p:cTn id="55" dur="750" fill="hold"/>
                                            <p:tgtEl>
                                              <p:spTgt spid="18"/>
                                            </p:tgtEl>
                                            <p:attrNameLst>
                                              <p:attrName>ppt_x</p:attrName>
                                            </p:attrNameLst>
                                          </p:cBhvr>
                                          <p:tavLst>
                                            <p:tav tm="0">
                                              <p:val>
                                                <p:strVal val="1+#ppt_w/2"/>
                                              </p:val>
                                            </p:tav>
                                            <p:tav tm="100000">
                                              <p:val>
                                                <p:strVal val="#ppt_x"/>
                                              </p:val>
                                            </p:tav>
                                          </p:tavLst>
                                        </p:anim>
                                        <p:anim calcmode="lin" valueType="num" p14:bounceEnd="56000">
                                          <p:cBhvr additive="base">
                                            <p:cTn id="56" dur="75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57" restart="whenNotActive" fill="hold" evtFilter="cancelBubble" nodeType="interactiveSeq">
                    <p:stCondLst>
                      <p:cond evt="onClick" delay="0">
                        <p:tgtEl>
                          <p:spTgt spid="8"/>
                        </p:tgtEl>
                      </p:cond>
                    </p:stCondLst>
                    <p:endSync evt="end" delay="0">
                      <p:rtn val="all"/>
                    </p:endSync>
                    <p:childTnLst>
                      <p:par>
                        <p:cTn id="58" fill="hold">
                          <p:stCondLst>
                            <p:cond delay="0"/>
                          </p:stCondLst>
                          <p:childTnLst>
                            <p:par>
                              <p:cTn id="59" fill="hold">
                                <p:stCondLst>
                                  <p:cond delay="0"/>
                                </p:stCondLst>
                                <p:childTnLst>
                                  <p:par>
                                    <p:cTn id="60" presetID="1" presetClass="emph" presetSubtype="2" fill="hold" nodeType="withEffect">
                                      <p:stCondLst>
                                        <p:cond delay="0"/>
                                      </p:stCondLst>
                                      <p:childTnLst>
                                        <p:animClr clrSpc="rgb" dir="cw">
                                          <p:cBhvr>
                                            <p:cTn id="61" dur="500" fill="hold"/>
                                            <p:tgtEl>
                                              <p:spTgt spid="8"/>
                                            </p:tgtEl>
                                            <p:attrNameLst>
                                              <p:attrName>fillcolor</p:attrName>
                                            </p:attrNameLst>
                                          </p:cBhvr>
                                          <p:to>
                                            <a:srgbClr val="FF0000"/>
                                          </p:to>
                                        </p:animClr>
                                        <p:set>
                                          <p:cBhvr>
                                            <p:cTn id="62" dur="500" fill="hold"/>
                                            <p:tgtEl>
                                              <p:spTgt spid="8"/>
                                            </p:tgtEl>
                                            <p:attrNameLst>
                                              <p:attrName>fill.type</p:attrName>
                                            </p:attrNameLst>
                                          </p:cBhvr>
                                          <p:to>
                                            <p:strVal val="solid"/>
                                          </p:to>
                                        </p:set>
                                        <p:set>
                                          <p:cBhvr>
                                            <p:cTn id="63" dur="500" fill="hold"/>
                                            <p:tgtEl>
                                              <p:spTgt spid="8"/>
                                            </p:tgtEl>
                                            <p:attrNameLst>
                                              <p:attrName>fill.on</p:attrName>
                                            </p:attrNameLst>
                                          </p:cBhvr>
                                          <p:to>
                                            <p:strVal val="true"/>
                                          </p:to>
                                        </p:set>
                                      </p:childTnLst>
                                      <p:subTnLst>
                                        <p:audio>
                                          <p:cMediaNode>
                                            <p:cTn display="0" masterRel="sameClick">
                                              <p:stCondLst>
                                                <p:cond evt="begin" delay="0">
                                                  <p:tn val="60"/>
                                                </p:cond>
                                              </p:stCondLst>
                                              <p:endCondLst>
                                                <p:cond evt="onStopAudio" delay="0">
                                                  <p:tgtEl>
                                                    <p:sldTgt/>
                                                  </p:tgtEl>
                                                </p:cond>
                                              </p:endCondLst>
                                            </p:cTn>
                                            <p:tgtEl>
                                              <p:sndTgt r:embed="rId2" name="wrong.wav"/>
                                            </p:tgtEl>
                                          </p:cMediaNode>
                                        </p:audio>
                                      </p:subTnLst>
                                    </p:cTn>
                                  </p:par>
                                </p:childTnLst>
                              </p:cTn>
                            </p:par>
                          </p:childTnLst>
                        </p:cTn>
                      </p:par>
                    </p:childTnLst>
                  </p:cTn>
                  <p:nextCondLst>
                    <p:cond evt="onClick" delay="0">
                      <p:tgtEl>
                        <p:spTgt spid="8"/>
                      </p:tgtEl>
                    </p:cond>
                  </p:nextCondLst>
                </p:seq>
                <p:seq concurrent="1" nextAc="seek">
                  <p:cTn id="64" restart="whenNotActive" fill="hold" evtFilter="cancelBubble" nodeType="interactiveSeq">
                    <p:stCondLst>
                      <p:cond evt="onClick" delay="0">
                        <p:tgtEl>
                          <p:spTgt spid="9"/>
                        </p:tgtEl>
                      </p:cond>
                    </p:stCondLst>
                    <p:endSync evt="end" delay="0">
                      <p:rtn val="all"/>
                    </p:endSync>
                    <p:childTnLst>
                      <p:par>
                        <p:cTn id="65" fill="hold">
                          <p:stCondLst>
                            <p:cond delay="0"/>
                          </p:stCondLst>
                          <p:childTnLst>
                            <p:par>
                              <p:cTn id="66" fill="hold">
                                <p:stCondLst>
                                  <p:cond delay="0"/>
                                </p:stCondLst>
                                <p:childTnLst>
                                  <p:par>
                                    <p:cTn id="67" presetID="1" presetClass="emph" presetSubtype="2" fill="hold" nodeType="withEffect">
                                      <p:stCondLst>
                                        <p:cond delay="0"/>
                                      </p:stCondLst>
                                      <p:childTnLst>
                                        <p:animClr clrSpc="rgb" dir="cw">
                                          <p:cBhvr>
                                            <p:cTn id="68" dur="500" fill="hold"/>
                                            <p:tgtEl>
                                              <p:spTgt spid="9"/>
                                            </p:tgtEl>
                                            <p:attrNameLst>
                                              <p:attrName>fillcolor</p:attrName>
                                            </p:attrNameLst>
                                          </p:cBhvr>
                                          <p:to>
                                            <a:srgbClr val="C00000"/>
                                          </p:to>
                                        </p:animClr>
                                        <p:set>
                                          <p:cBhvr>
                                            <p:cTn id="69" dur="500" fill="hold"/>
                                            <p:tgtEl>
                                              <p:spTgt spid="9"/>
                                            </p:tgtEl>
                                            <p:attrNameLst>
                                              <p:attrName>fill.type</p:attrName>
                                            </p:attrNameLst>
                                          </p:cBhvr>
                                          <p:to>
                                            <p:strVal val="solid"/>
                                          </p:to>
                                        </p:set>
                                        <p:set>
                                          <p:cBhvr>
                                            <p:cTn id="70" dur="500" fill="hold"/>
                                            <p:tgtEl>
                                              <p:spTgt spid="9"/>
                                            </p:tgtEl>
                                            <p:attrNameLst>
                                              <p:attrName>fill.on</p:attrName>
                                            </p:attrNameLst>
                                          </p:cBhvr>
                                          <p:to>
                                            <p:strVal val="true"/>
                                          </p:to>
                                        </p:set>
                                      </p:childTnLst>
                                      <p:subTnLst>
                                        <p:audio>
                                          <p:cMediaNode>
                                            <p:cTn display="0" masterRel="sameClick">
                                              <p:stCondLst>
                                                <p:cond evt="begin" delay="0">
                                                  <p:tn val="67"/>
                                                </p:cond>
                                              </p:stCondLst>
                                              <p:endCondLst>
                                                <p:cond evt="onStopAudio" delay="0">
                                                  <p:tgtEl>
                                                    <p:sldTgt/>
                                                  </p:tgtEl>
                                                </p:cond>
                                              </p:endCondLst>
                                            </p:cTn>
                                            <p:tgtEl>
                                              <p:sndTgt r:embed="rId2" name="wrong.wav"/>
                                            </p:tgtEl>
                                          </p:cMediaNode>
                                        </p:audio>
                                      </p:subTnLst>
                                    </p:cTn>
                                  </p:par>
                                  <p:par>
                                    <p:cTn id="71" presetID="2" presetClass="entr" presetSubtype="1" fill="hold" nodeType="withEffect" p14:presetBounceEnd="54000">
                                      <p:stCondLst>
                                        <p:cond delay="0"/>
                                      </p:stCondLst>
                                      <p:childTnLst>
                                        <p:set>
                                          <p:cBhvr>
                                            <p:cTn id="72" dur="1" fill="hold">
                                              <p:stCondLst>
                                                <p:cond delay="0"/>
                                              </p:stCondLst>
                                            </p:cTn>
                                            <p:tgtEl>
                                              <p:spTgt spid="12"/>
                                            </p:tgtEl>
                                            <p:attrNameLst>
                                              <p:attrName>style.visibility</p:attrName>
                                            </p:attrNameLst>
                                          </p:cBhvr>
                                          <p:to>
                                            <p:strVal val="visible"/>
                                          </p:to>
                                        </p:set>
                                        <p:anim calcmode="lin" valueType="num" p14:bounceEnd="54000">
                                          <p:cBhvr additive="base">
                                            <p:cTn id="73" dur="750" fill="hold"/>
                                            <p:tgtEl>
                                              <p:spTgt spid="12"/>
                                            </p:tgtEl>
                                            <p:attrNameLst>
                                              <p:attrName>ppt_x</p:attrName>
                                            </p:attrNameLst>
                                          </p:cBhvr>
                                          <p:tavLst>
                                            <p:tav tm="0">
                                              <p:val>
                                                <p:strVal val="#ppt_x"/>
                                              </p:val>
                                            </p:tav>
                                            <p:tav tm="100000">
                                              <p:val>
                                                <p:strVal val="#ppt_x"/>
                                              </p:val>
                                            </p:tav>
                                          </p:tavLst>
                                        </p:anim>
                                        <p:anim calcmode="lin" valueType="num" p14:bounceEnd="54000">
                                          <p:cBhvr additive="base">
                                            <p:cTn id="74" dur="75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9"/>
                      </p:tgtEl>
                    </p:cond>
                  </p:nextCondLst>
                </p:seq>
                <p:seq concurrent="1" nextAc="seek">
                  <p:cTn id="75" restart="whenNotActive" fill="hold" evtFilter="cancelBubble" nodeType="interactiveSeq">
                    <p:stCondLst>
                      <p:cond evt="onClick" delay="0">
                        <p:tgtEl>
                          <p:spTgt spid="10"/>
                        </p:tgtEl>
                      </p:cond>
                    </p:stCondLst>
                    <p:endSync evt="end" delay="0">
                      <p:rtn val="all"/>
                    </p:endSync>
                    <p:childTnLst>
                      <p:par>
                        <p:cTn id="76" fill="hold">
                          <p:stCondLst>
                            <p:cond delay="0"/>
                          </p:stCondLst>
                          <p:childTnLst>
                            <p:par>
                              <p:cTn id="77" fill="hold">
                                <p:stCondLst>
                                  <p:cond delay="0"/>
                                </p:stCondLst>
                                <p:childTnLst>
                                  <p:par>
                                    <p:cTn id="78" presetID="1" presetClass="emph" presetSubtype="2" fill="hold" nodeType="withEffect">
                                      <p:stCondLst>
                                        <p:cond delay="0"/>
                                      </p:stCondLst>
                                      <p:childTnLst>
                                        <p:animClr clrSpc="rgb" dir="cw">
                                          <p:cBhvr>
                                            <p:cTn id="79" dur="500" fill="hold"/>
                                            <p:tgtEl>
                                              <p:spTgt spid="10"/>
                                            </p:tgtEl>
                                            <p:attrNameLst>
                                              <p:attrName>fillcolor</p:attrName>
                                            </p:attrNameLst>
                                          </p:cBhvr>
                                          <p:to>
                                            <a:srgbClr val="00C000"/>
                                          </p:to>
                                        </p:animClr>
                                        <p:set>
                                          <p:cBhvr>
                                            <p:cTn id="80" dur="500" fill="hold"/>
                                            <p:tgtEl>
                                              <p:spTgt spid="10"/>
                                            </p:tgtEl>
                                            <p:attrNameLst>
                                              <p:attrName>fill.type</p:attrName>
                                            </p:attrNameLst>
                                          </p:cBhvr>
                                          <p:to>
                                            <p:strVal val="solid"/>
                                          </p:to>
                                        </p:set>
                                        <p:set>
                                          <p:cBhvr>
                                            <p:cTn id="81" dur="500" fill="hold"/>
                                            <p:tgtEl>
                                              <p:spTgt spid="10"/>
                                            </p:tgtEl>
                                            <p:attrNameLst>
                                              <p:attrName>fill.on</p:attrName>
                                            </p:attrNameLst>
                                          </p:cBhvr>
                                          <p:to>
                                            <p:strVal val="true"/>
                                          </p:to>
                                        </p:set>
                                      </p:childTnLst>
                                      <p:subTnLst>
                                        <p:audio>
                                          <p:cMediaNode>
                                            <p:cTn display="0" masterRel="sameClick">
                                              <p:stCondLst>
                                                <p:cond evt="begin" delay="0">
                                                  <p:tn val="78"/>
                                                </p:cond>
                                              </p:stCondLst>
                                              <p:endCondLst>
                                                <p:cond evt="onStopAudio" delay="0">
                                                  <p:tgtEl>
                                                    <p:sldTgt/>
                                                  </p:tgtEl>
                                                </p:cond>
                                              </p:endCondLst>
                                            </p:cTn>
                                            <p:tgtEl>
                                              <p:sndTgt r:embed="rId3" name="correct.wav"/>
                                            </p:tgtEl>
                                          </p:cMediaNode>
                                        </p:audio>
                                      </p:subTnLst>
                                    </p:cTn>
                                  </p:par>
                                </p:childTnLst>
                              </p:cTn>
                            </p:par>
                          </p:childTnLst>
                        </p:cTn>
                      </p:par>
                    </p:childTnLst>
                  </p:cTn>
                  <p:nextCondLst>
                    <p:cond evt="onClick" delay="0">
                      <p:tgtEl>
                        <p:spTgt spid="10"/>
                      </p:tgtEl>
                    </p:cond>
                  </p:nextCondLst>
                </p:seq>
                <p:seq concurrent="1" nextAc="seek">
                  <p:cTn id="82" restart="whenNotActive" fill="hold" evtFilter="cancelBubble" nodeType="interactiveSeq">
                    <p:stCondLst>
                      <p:cond evt="onClick" delay="0">
                        <p:tgtEl>
                          <p:spTgt spid="11"/>
                        </p:tgtEl>
                      </p:cond>
                    </p:stCondLst>
                    <p:endSync evt="end" delay="0">
                      <p:rtn val="all"/>
                    </p:endSync>
                    <p:childTnLst>
                      <p:par>
                        <p:cTn id="83" fill="hold">
                          <p:stCondLst>
                            <p:cond delay="0"/>
                          </p:stCondLst>
                          <p:childTnLst>
                            <p:par>
                              <p:cTn id="84" fill="hold">
                                <p:stCondLst>
                                  <p:cond delay="0"/>
                                </p:stCondLst>
                                <p:childTnLst>
                                  <p:par>
                                    <p:cTn id="85" presetID="1" presetClass="emph" presetSubtype="2" fill="hold" nodeType="withEffect">
                                      <p:stCondLst>
                                        <p:cond delay="0"/>
                                      </p:stCondLst>
                                      <p:childTnLst>
                                        <p:animClr clrSpc="rgb" dir="cw">
                                          <p:cBhvr>
                                            <p:cTn id="86" dur="500" fill="hold"/>
                                            <p:tgtEl>
                                              <p:spTgt spid="11"/>
                                            </p:tgtEl>
                                            <p:attrNameLst>
                                              <p:attrName>fillcolor</p:attrName>
                                            </p:attrNameLst>
                                          </p:cBhvr>
                                          <p:to>
                                            <a:srgbClr val="C00000"/>
                                          </p:to>
                                        </p:animClr>
                                        <p:set>
                                          <p:cBhvr>
                                            <p:cTn id="87" dur="500" fill="hold"/>
                                            <p:tgtEl>
                                              <p:spTgt spid="11"/>
                                            </p:tgtEl>
                                            <p:attrNameLst>
                                              <p:attrName>fill.type</p:attrName>
                                            </p:attrNameLst>
                                          </p:cBhvr>
                                          <p:to>
                                            <p:strVal val="solid"/>
                                          </p:to>
                                        </p:set>
                                        <p:set>
                                          <p:cBhvr>
                                            <p:cTn id="88" dur="500" fill="hold"/>
                                            <p:tgtEl>
                                              <p:spTgt spid="11"/>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wrong.wav"/>
                                            </p:tgtEl>
                                          </p:cMediaNode>
                                        </p:audio>
                                      </p:subTnLst>
                                    </p:cTn>
                                  </p:par>
                                  <p:par>
                                    <p:cTn id="89" presetID="2" presetClass="entr" presetSubtype="1" fill="hold" grpId="1" nodeType="withEffect" p14:presetBounceEnd="41333">
                                      <p:stCondLst>
                                        <p:cond delay="0"/>
                                      </p:stCondLst>
                                      <p:childTnLst>
                                        <p:set>
                                          <p:cBhvr>
                                            <p:cTn id="90" dur="1" fill="hold">
                                              <p:stCondLst>
                                                <p:cond delay="0"/>
                                              </p:stCondLst>
                                            </p:cTn>
                                            <p:tgtEl>
                                              <p:spTgt spid="12"/>
                                            </p:tgtEl>
                                            <p:attrNameLst>
                                              <p:attrName>style.visibility</p:attrName>
                                            </p:attrNameLst>
                                          </p:cBhvr>
                                          <p:to>
                                            <p:strVal val="visible"/>
                                          </p:to>
                                        </p:set>
                                        <p:anim calcmode="lin" valueType="num" p14:bounceEnd="41333">
                                          <p:cBhvr additive="base">
                                            <p:cTn id="91" dur="750" fill="hold"/>
                                            <p:tgtEl>
                                              <p:spTgt spid="12"/>
                                            </p:tgtEl>
                                            <p:attrNameLst>
                                              <p:attrName>ppt_x</p:attrName>
                                            </p:attrNameLst>
                                          </p:cBhvr>
                                          <p:tavLst>
                                            <p:tav tm="0">
                                              <p:val>
                                                <p:strVal val="#ppt_x"/>
                                              </p:val>
                                            </p:tav>
                                            <p:tav tm="100000">
                                              <p:val>
                                                <p:strVal val="#ppt_x"/>
                                              </p:val>
                                            </p:tav>
                                          </p:tavLst>
                                        </p:anim>
                                        <p:anim calcmode="lin" valueType="num" p14:bounceEnd="41333">
                                          <p:cBhvr additive="base">
                                            <p:cTn id="92" dur="75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1"/>
                      </p:tgtEl>
                    </p:cond>
                  </p:nextCondLst>
                </p:seq>
                <p:seq concurrent="1" nextAc="seek">
                  <p:cTn id="93" restart="whenNotActive" fill="hold" evtFilter="cancelBubble" nodeType="interactiveSeq">
                    <p:stCondLst>
                      <p:cond evt="onClick" delay="0">
                        <p:tgtEl>
                          <p:spTgt spid="12"/>
                        </p:tgtEl>
                      </p:cond>
                    </p:stCondLst>
                    <p:endSync evt="end" delay="0">
                      <p:rtn val="all"/>
                    </p:endSync>
                    <p:childTnLst>
                      <p:par>
                        <p:cTn id="94" fill="hold">
                          <p:stCondLst>
                            <p:cond delay="0"/>
                          </p:stCondLst>
                          <p:childTnLst>
                            <p:par>
                              <p:cTn id="95" fill="hold">
                                <p:stCondLst>
                                  <p:cond delay="0"/>
                                </p:stCondLst>
                                <p:childTnLst>
                                  <p:par>
                                    <p:cTn id="96" presetID="1" presetClass="emph" presetSubtype="2" fill="hold" nodeType="withEffect">
                                      <p:stCondLst>
                                        <p:cond delay="0"/>
                                      </p:stCondLst>
                                      <p:childTnLst>
                                        <p:animClr clrSpc="rgb" dir="cw">
                                          <p:cBhvr>
                                            <p:cTn id="97" dur="750" fill="hold"/>
                                            <p:tgtEl>
                                              <p:spTgt spid="8"/>
                                            </p:tgtEl>
                                            <p:attrNameLst>
                                              <p:attrName>fillcolor</p:attrName>
                                            </p:attrNameLst>
                                          </p:cBhvr>
                                          <p:to>
                                            <a:srgbClr val="00B050"/>
                                          </p:to>
                                        </p:animClr>
                                        <p:set>
                                          <p:cBhvr>
                                            <p:cTn id="98" dur="750" fill="hold"/>
                                            <p:tgtEl>
                                              <p:spTgt spid="8"/>
                                            </p:tgtEl>
                                            <p:attrNameLst>
                                              <p:attrName>fill.type</p:attrName>
                                            </p:attrNameLst>
                                          </p:cBhvr>
                                          <p:to>
                                            <p:strVal val="solid"/>
                                          </p:to>
                                        </p:set>
                                        <p:set>
                                          <p:cBhvr>
                                            <p:cTn id="99" dur="750" fill="hold"/>
                                            <p:tgtEl>
                                              <p:spTgt spid="8"/>
                                            </p:tgtEl>
                                            <p:attrNameLst>
                                              <p:attrName>fill.on</p:attrName>
                                            </p:attrNameLst>
                                          </p:cBhvr>
                                          <p:to>
                                            <p:strVal val="true"/>
                                          </p:to>
                                        </p:set>
                                      </p:childTnLst>
                                    </p:cTn>
                                  </p:par>
                                </p:childTnLst>
                              </p:cTn>
                            </p:par>
                          </p:childTnLst>
                        </p:cTn>
                      </p:par>
                    </p:childTnLst>
                  </p:cTn>
                  <p:nextCondLst>
                    <p:cond evt="onClick" delay="0">
                      <p:tgtEl>
                        <p:spTgt spid="12"/>
                      </p:tgtEl>
                    </p:cond>
                  </p:nextCondLst>
                </p:seq>
                <p:seq concurrent="1" nextAc="seek">
                  <p:cTn id="100" restart="whenNotActive" fill="hold" evtFilter="cancelBubble" nodeType="interactiveSeq">
                    <p:stCondLst>
                      <p:cond evt="onClick" delay="0">
                        <p:tgtEl>
                          <p:spTgt spid="13"/>
                        </p:tgtEl>
                      </p:cond>
                    </p:stCondLst>
                    <p:endSync evt="end" delay="0">
                      <p:rtn val="all"/>
                    </p:endSync>
                    <p:childTnLst>
                      <p:par>
                        <p:cTn id="101" fill="hold">
                          <p:stCondLst>
                            <p:cond delay="0"/>
                          </p:stCondLst>
                          <p:childTnLst>
                            <p:par>
                              <p:cTn id="102" fill="hold">
                                <p:stCondLst>
                                  <p:cond delay="0"/>
                                </p:stCondLst>
                                <p:childTnLst>
                                  <p:par>
                                    <p:cTn id="103" presetID="2" presetClass="exit" presetSubtype="4" fill="hold" grpId="1" nodeType="clickEffect">
                                      <p:stCondLst>
                                        <p:cond delay="0"/>
                                      </p:stCondLst>
                                      <p:childTnLst>
                                        <p:anim calcmode="lin" valueType="num">
                                          <p:cBhvr additive="base">
                                            <p:cTn id="104" dur="500"/>
                                            <p:tgtEl>
                                              <p:spTgt spid="11"/>
                                            </p:tgtEl>
                                            <p:attrNameLst>
                                              <p:attrName>ppt_x</p:attrName>
                                            </p:attrNameLst>
                                          </p:cBhvr>
                                          <p:tavLst>
                                            <p:tav tm="0">
                                              <p:val>
                                                <p:strVal val="ppt_x"/>
                                              </p:val>
                                            </p:tav>
                                            <p:tav tm="100000">
                                              <p:val>
                                                <p:strVal val="ppt_x"/>
                                              </p:val>
                                            </p:tav>
                                          </p:tavLst>
                                        </p:anim>
                                        <p:anim calcmode="lin" valueType="num">
                                          <p:cBhvr additive="base">
                                            <p:cTn id="105" dur="500"/>
                                            <p:tgtEl>
                                              <p:spTgt spid="11"/>
                                            </p:tgtEl>
                                            <p:attrNameLst>
                                              <p:attrName>ppt_y</p:attrName>
                                            </p:attrNameLst>
                                          </p:cBhvr>
                                          <p:tavLst>
                                            <p:tav tm="0">
                                              <p:val>
                                                <p:strVal val="ppt_y"/>
                                              </p:val>
                                            </p:tav>
                                            <p:tav tm="100000">
                                              <p:val>
                                                <p:strVal val="1+ppt_h/2"/>
                                              </p:val>
                                            </p:tav>
                                          </p:tavLst>
                                        </p:anim>
                                        <p:set>
                                          <p:cBhvr>
                                            <p:cTn id="106" dur="1" fill="hold">
                                              <p:stCondLst>
                                                <p:cond delay="499"/>
                                              </p:stCondLst>
                                            </p:cTn>
                                            <p:tgtEl>
                                              <p:spTgt spid="11"/>
                                            </p:tgtEl>
                                            <p:attrNameLst>
                                              <p:attrName>style.visibility</p:attrName>
                                            </p:attrNameLst>
                                          </p:cBhvr>
                                          <p:to>
                                            <p:strVal val="hidden"/>
                                          </p:to>
                                        </p:set>
                                      </p:childTnLst>
                                    </p:cTn>
                                  </p:par>
                                  <p:par>
                                    <p:cTn id="107" presetID="42" presetClass="exit" presetSubtype="0" fill="hold" grpId="1" nodeType="withEffect">
                                      <p:stCondLst>
                                        <p:cond delay="0"/>
                                      </p:stCondLst>
                                      <p:childTnLst>
                                        <p:animEffect transition="out" filter="fade">
                                          <p:cBhvr>
                                            <p:cTn id="108" dur="1000"/>
                                            <p:tgtEl>
                                              <p:spTgt spid="9"/>
                                            </p:tgtEl>
                                          </p:cBhvr>
                                        </p:animEffect>
                                        <p:anim calcmode="lin" valueType="num">
                                          <p:cBhvr>
                                            <p:cTn id="109" dur="1000"/>
                                            <p:tgtEl>
                                              <p:spTgt spid="9"/>
                                            </p:tgtEl>
                                            <p:attrNameLst>
                                              <p:attrName>ppt_x</p:attrName>
                                            </p:attrNameLst>
                                          </p:cBhvr>
                                          <p:tavLst>
                                            <p:tav tm="0">
                                              <p:val>
                                                <p:strVal val="ppt_x"/>
                                              </p:val>
                                            </p:tav>
                                            <p:tav tm="100000">
                                              <p:val>
                                                <p:strVal val="ppt_x"/>
                                              </p:val>
                                            </p:tav>
                                          </p:tavLst>
                                        </p:anim>
                                        <p:anim calcmode="lin" valueType="num">
                                          <p:cBhvr>
                                            <p:cTn id="110" dur="1000"/>
                                            <p:tgtEl>
                                              <p:spTgt spid="9"/>
                                            </p:tgtEl>
                                            <p:attrNameLst>
                                              <p:attrName>ppt_y</p:attrName>
                                            </p:attrNameLst>
                                          </p:cBhvr>
                                          <p:tavLst>
                                            <p:tav tm="0">
                                              <p:val>
                                                <p:strVal val="ppt_y"/>
                                              </p:val>
                                            </p:tav>
                                            <p:tav tm="100000">
                                              <p:val>
                                                <p:strVal val="ppt_y+.1"/>
                                              </p:val>
                                            </p:tav>
                                          </p:tavLst>
                                        </p:anim>
                                        <p:set>
                                          <p:cBhvr>
                                            <p:cTn id="111" dur="1" fill="hold">
                                              <p:stCondLst>
                                                <p:cond delay="9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112" restart="whenNotActive" fill="hold" evtFilter="cancelBubble" nodeType="interactiveSeq">
                    <p:stCondLst>
                      <p:cond evt="onClick" delay="0">
                        <p:tgtEl>
                          <p:spTgt spid="14"/>
                        </p:tgtEl>
                      </p:cond>
                    </p:stCondLst>
                    <p:endSync evt="end" delay="0">
                      <p:rtn val="all"/>
                    </p:endSync>
                    <p:childTnLst>
                      <p:par>
                        <p:cTn id="113" fill="hold">
                          <p:stCondLst>
                            <p:cond delay="0"/>
                          </p:stCondLst>
                          <p:childTnLst>
                            <p:par>
                              <p:cTn id="114" fill="hold">
                                <p:stCondLst>
                                  <p:cond delay="0"/>
                                </p:stCondLst>
                                <p:childTnLst>
                                  <p:par>
                                    <p:cTn id="115" presetID="22" presetClass="exit" presetSubtype="2" fill="hold" grpId="0" nodeType="clickEffect">
                                      <p:stCondLst>
                                        <p:cond delay="0"/>
                                      </p:stCondLst>
                                      <p:childTnLst>
                                        <p:animEffect transition="out" filter="wipe(right)">
                                          <p:cBhvr>
                                            <p:cTn id="116" dur="30000"/>
                                            <p:tgtEl>
                                              <p:spTgt spid="15"/>
                                            </p:tgtEl>
                                          </p:cBhvr>
                                        </p:animEffect>
                                        <p:set>
                                          <p:cBhvr>
                                            <p:cTn id="117" dur="1" fill="hold">
                                              <p:stCondLst>
                                                <p:cond delay="299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118" restart="whenNotActive" fill="hold" evtFilter="cancelBubble" nodeType="interactiveSeq">
                    <p:stCondLst>
                      <p:cond evt="onClick" delay="0">
                        <p:tgtEl>
                          <p:spTgt spid="16"/>
                        </p:tgtEl>
                      </p:cond>
                    </p:stCondLst>
                    <p:endSync evt="end" delay="0">
                      <p:rtn val="all"/>
                    </p:endSync>
                    <p:childTnLst>
                      <p:par>
                        <p:cTn id="119" fill="hold">
                          <p:stCondLst>
                            <p:cond delay="0"/>
                          </p:stCondLst>
                          <p:childTnLst>
                            <p:par>
                              <p:cTn id="120" fill="hold">
                                <p:stCondLst>
                                  <p:cond delay="0"/>
                                </p:stCondLst>
                                <p:childTnLst>
                                  <p:par>
                                    <p:cTn id="121" presetID="2" presetClass="entr" presetSubtype="8" fill="hold" grpId="0" nodeType="clickEffect" p14:presetBounceEnd="46000">
                                      <p:stCondLst>
                                        <p:cond delay="0"/>
                                      </p:stCondLst>
                                      <p:childTnLst>
                                        <p:set>
                                          <p:cBhvr>
                                            <p:cTn id="122" dur="1" fill="hold">
                                              <p:stCondLst>
                                                <p:cond delay="0"/>
                                              </p:stCondLst>
                                            </p:cTn>
                                            <p:tgtEl>
                                              <p:spTgt spid="17"/>
                                            </p:tgtEl>
                                            <p:attrNameLst>
                                              <p:attrName>style.visibility</p:attrName>
                                            </p:attrNameLst>
                                          </p:cBhvr>
                                          <p:to>
                                            <p:strVal val="visible"/>
                                          </p:to>
                                        </p:set>
                                        <p:anim calcmode="lin" valueType="num" p14:bounceEnd="46000">
                                          <p:cBhvr additive="base">
                                            <p:cTn id="123" dur="500" fill="hold"/>
                                            <p:tgtEl>
                                              <p:spTgt spid="17"/>
                                            </p:tgtEl>
                                            <p:attrNameLst>
                                              <p:attrName>ppt_x</p:attrName>
                                            </p:attrNameLst>
                                          </p:cBhvr>
                                          <p:tavLst>
                                            <p:tav tm="0">
                                              <p:val>
                                                <p:strVal val="0-#ppt_w/2"/>
                                              </p:val>
                                            </p:tav>
                                            <p:tav tm="100000">
                                              <p:val>
                                                <p:strVal val="#ppt_x"/>
                                              </p:val>
                                            </p:tav>
                                          </p:tavLst>
                                        </p:anim>
                                        <p:anim calcmode="lin" valueType="num" p14:bounceEnd="46000">
                                          <p:cBhvr additive="base">
                                            <p:cTn id="124"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16"/>
                      </p:tgtEl>
                    </p:cond>
                  </p:nextCondLst>
                </p:seq>
              </p:childTnLst>
            </p:cTn>
          </p:par>
        </p:tnLst>
        <p:bldLst>
          <p:bldP spid="4" grpId="0" animBg="1"/>
          <p:bldP spid="4" grpId="1" animBg="1"/>
          <p:bldP spid="7" grpId="0" animBg="1"/>
          <p:bldP spid="8" grpId="0" animBg="1"/>
          <p:bldP spid="9" grpId="0" animBg="1"/>
          <p:bldP spid="9" grpId="1" animBg="1"/>
          <p:bldP spid="10" grpId="0" animBg="1"/>
          <p:bldP spid="11" grpId="0" animBg="1"/>
          <p:bldP spid="11" grpId="1" animBg="1"/>
          <p:bldP spid="12" grpId="1" animBg="1"/>
          <p:bldP spid="13" grpId="0" animBg="1"/>
          <p:bldP spid="14" grpId="0" animBg="1"/>
          <p:bldP spid="15" grpId="0" animBg="1"/>
          <p:bldP spid="16" grpId="0" animBg="1"/>
          <p:bldGraphic spid="17" grpId="0">
            <p:bldAsOne/>
          </p:bldGraphic>
          <p:bldP spid="18" grpId="0" animBg="1"/>
          <p:bldP spid="18"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ppt_x"/>
                                              </p:val>
                                            </p:tav>
                                            <p:tav tm="100000">
                                              <p:val>
                                                <p:strVal val="#ppt_x"/>
                                              </p:val>
                                            </p:tav>
                                          </p:tavLst>
                                        </p:anim>
                                        <p:anim calcmode="lin" valueType="num">
                                          <p:cBhvr additive="base">
                                            <p:cTn id="12" dur="75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1" fill="hold" grpId="1"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ppt_x"/>
                                              </p:val>
                                            </p:tav>
                                            <p:tav tm="100000">
                                              <p:val>
                                                <p:strVal val="#ppt_x"/>
                                              </p:val>
                                            </p:tav>
                                          </p:tavLst>
                                        </p:anim>
                                        <p:anim calcmode="lin" valueType="num">
                                          <p:cBhvr additive="base">
                                            <p:cTn id="16" dur="75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250" fill="hold"/>
                                            <p:tgtEl>
                                              <p:spTgt spid="8"/>
                                            </p:tgtEl>
                                            <p:attrNameLst>
                                              <p:attrName>ppt_x</p:attrName>
                                            </p:attrNameLst>
                                          </p:cBhvr>
                                          <p:tavLst>
                                            <p:tav tm="0">
                                              <p:val>
                                                <p:strVal val="#ppt_x"/>
                                              </p:val>
                                            </p:tav>
                                            <p:tav tm="100000">
                                              <p:val>
                                                <p:strVal val="#ppt_x"/>
                                              </p:val>
                                            </p:tav>
                                          </p:tavLst>
                                        </p:anim>
                                        <p:anim calcmode="lin" valueType="num">
                                          <p:cBhvr additive="base">
                                            <p:cTn id="20" dur="2250" fill="hold"/>
                                            <p:tgtEl>
                                              <p:spTgt spid="8"/>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rong.wav"/>
                                            </p:tgtEl>
                                          </p:cMediaNode>
                                        </p:audio>
                                      </p:sub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2250" fill="hold"/>
                                            <p:tgtEl>
                                              <p:spTgt spid="9"/>
                                            </p:tgtEl>
                                            <p:attrNameLst>
                                              <p:attrName>ppt_x</p:attrName>
                                            </p:attrNameLst>
                                          </p:cBhvr>
                                          <p:tavLst>
                                            <p:tav tm="0">
                                              <p:val>
                                                <p:strVal val="#ppt_x"/>
                                              </p:val>
                                            </p:tav>
                                            <p:tav tm="100000">
                                              <p:val>
                                                <p:strVal val="#ppt_x"/>
                                              </p:val>
                                            </p:tav>
                                          </p:tavLst>
                                        </p:anim>
                                        <p:anim calcmode="lin" valueType="num">
                                          <p:cBhvr additive="base">
                                            <p:cTn id="24" dur="2250" fill="hold"/>
                                            <p:tgtEl>
                                              <p:spTgt spid="9"/>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2" name="wrong.wav"/>
                                            </p:tgtEl>
                                          </p:cMediaNode>
                                        </p:audio>
                                      </p:sub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2250" fill="hold"/>
                                            <p:tgtEl>
                                              <p:spTgt spid="10"/>
                                            </p:tgtEl>
                                            <p:attrNameLst>
                                              <p:attrName>ppt_x</p:attrName>
                                            </p:attrNameLst>
                                          </p:cBhvr>
                                          <p:tavLst>
                                            <p:tav tm="0">
                                              <p:val>
                                                <p:strVal val="#ppt_x"/>
                                              </p:val>
                                            </p:tav>
                                            <p:tav tm="100000">
                                              <p:val>
                                                <p:strVal val="#ppt_x"/>
                                              </p:val>
                                            </p:tav>
                                          </p:tavLst>
                                        </p:anim>
                                        <p:anim calcmode="lin" valueType="num">
                                          <p:cBhvr additive="base">
                                            <p:cTn id="28" dur="2250" fill="hold"/>
                                            <p:tgtEl>
                                              <p:spTgt spid="10"/>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5"/>
                                                </p:cond>
                                              </p:stCondLst>
                                              <p:endCondLst>
                                                <p:cond evt="onStopAudio" delay="0">
                                                  <p:tgtEl>
                                                    <p:sldTgt/>
                                                  </p:tgtEl>
                                                </p:cond>
                                              </p:endCondLst>
                                            </p:cTn>
                                            <p:tgtEl>
                                              <p:sndTgt r:embed="rId3" name="correct.wav"/>
                                            </p:tgtEl>
                                          </p:cMediaNode>
                                        </p:audio>
                                      </p:sub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2250" fill="hold"/>
                                            <p:tgtEl>
                                              <p:spTgt spid="11"/>
                                            </p:tgtEl>
                                            <p:attrNameLst>
                                              <p:attrName>ppt_x</p:attrName>
                                            </p:attrNameLst>
                                          </p:cBhvr>
                                          <p:tavLst>
                                            <p:tav tm="0">
                                              <p:val>
                                                <p:strVal val="#ppt_x"/>
                                              </p:val>
                                            </p:tav>
                                            <p:tav tm="100000">
                                              <p:val>
                                                <p:strVal val="#ppt_x"/>
                                              </p:val>
                                            </p:tav>
                                          </p:tavLst>
                                        </p:anim>
                                        <p:anim calcmode="lin" valueType="num">
                                          <p:cBhvr additive="base">
                                            <p:cTn id="32" dur="2250" fill="hold"/>
                                            <p:tgtEl>
                                              <p:spTgt spid="11"/>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rong.wav"/>
                                            </p:tgtEl>
                                          </p:cMediaNode>
                                        </p:audio>
                                      </p:subTnLst>
                                    </p:cTn>
                                  </p:par>
                                  <p:par>
                                    <p:cTn id="33" presetID="2" presetClass="entr" presetSubtype="4"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1750" fill="hold"/>
                                            <p:tgtEl>
                                              <p:spTgt spid="7"/>
                                            </p:tgtEl>
                                            <p:attrNameLst>
                                              <p:attrName>ppt_x</p:attrName>
                                            </p:attrNameLst>
                                          </p:cBhvr>
                                          <p:tavLst>
                                            <p:tav tm="0">
                                              <p:val>
                                                <p:strVal val="#ppt_x"/>
                                              </p:val>
                                            </p:tav>
                                            <p:tav tm="100000">
                                              <p:val>
                                                <p:strVal val="#ppt_x"/>
                                              </p:val>
                                            </p:tav>
                                          </p:tavLst>
                                        </p:anim>
                                        <p:anim calcmode="lin" valueType="num">
                                          <p:cBhvr additive="base">
                                            <p:cTn id="36" dur="1750" fill="hold"/>
                                            <p:tgtEl>
                                              <p:spTgt spid="7"/>
                                            </p:tgtEl>
                                            <p:attrNameLst>
                                              <p:attrName>ppt_y</p:attrName>
                                            </p:attrNameLst>
                                          </p:cBhvr>
                                          <p:tavLst>
                                            <p:tav tm="0">
                                              <p:val>
                                                <p:strVal val="1+#ppt_h/2"/>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1750" fill="hold"/>
                                            <p:tgtEl>
                                              <p:spTgt spid="13"/>
                                            </p:tgtEl>
                                            <p:attrNameLst>
                                              <p:attrName>ppt_x</p:attrName>
                                            </p:attrNameLst>
                                          </p:cBhvr>
                                          <p:tavLst>
                                            <p:tav tm="0">
                                              <p:val>
                                                <p:strVal val="0-#ppt_w/2"/>
                                              </p:val>
                                            </p:tav>
                                            <p:tav tm="100000">
                                              <p:val>
                                                <p:strVal val="#ppt_x"/>
                                              </p:val>
                                            </p:tav>
                                          </p:tavLst>
                                        </p:anim>
                                        <p:anim calcmode="lin" valueType="num">
                                          <p:cBhvr additive="base">
                                            <p:cTn id="40" dur="175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1750" fill="hold"/>
                                            <p:tgtEl>
                                              <p:spTgt spid="14"/>
                                            </p:tgtEl>
                                            <p:attrNameLst>
                                              <p:attrName>ppt_x</p:attrName>
                                            </p:attrNameLst>
                                          </p:cBhvr>
                                          <p:tavLst>
                                            <p:tav tm="0">
                                              <p:val>
                                                <p:strVal val="0-#ppt_w/2"/>
                                              </p:val>
                                            </p:tav>
                                            <p:tav tm="100000">
                                              <p:val>
                                                <p:strVal val="#ppt_x"/>
                                              </p:val>
                                            </p:tav>
                                          </p:tavLst>
                                        </p:anim>
                                        <p:anim calcmode="lin" valueType="num">
                                          <p:cBhvr additive="base">
                                            <p:cTn id="44" dur="1750" fill="hold"/>
                                            <p:tgtEl>
                                              <p:spTgt spid="14"/>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1750" fill="hold"/>
                                            <p:tgtEl>
                                              <p:spTgt spid="16"/>
                                            </p:tgtEl>
                                            <p:attrNameLst>
                                              <p:attrName>ppt_x</p:attrName>
                                            </p:attrNameLst>
                                          </p:cBhvr>
                                          <p:tavLst>
                                            <p:tav tm="0">
                                              <p:val>
                                                <p:strVal val="0-#ppt_w/2"/>
                                              </p:val>
                                            </p:tav>
                                            <p:tav tm="100000">
                                              <p:val>
                                                <p:strVal val="#ppt_x"/>
                                              </p:val>
                                            </p:tav>
                                          </p:tavLst>
                                        </p:anim>
                                        <p:anim calcmode="lin" valueType="num">
                                          <p:cBhvr additive="base">
                                            <p:cTn id="48" dur="1750" fill="hold"/>
                                            <p:tgtEl>
                                              <p:spTgt spid="16"/>
                                            </p:tgtEl>
                                            <p:attrNameLst>
                                              <p:attrName>ppt_y</p:attrName>
                                            </p:attrNameLst>
                                          </p:cBhvr>
                                          <p:tavLst>
                                            <p:tav tm="0">
                                              <p:val>
                                                <p:strVal val="#ppt_y"/>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750" fill="hold"/>
                                            <p:tgtEl>
                                              <p:spTgt spid="18"/>
                                            </p:tgtEl>
                                            <p:attrNameLst>
                                              <p:attrName>ppt_x</p:attrName>
                                            </p:attrNameLst>
                                          </p:cBhvr>
                                          <p:tavLst>
                                            <p:tav tm="0">
                                              <p:val>
                                                <p:strVal val="#ppt_x"/>
                                              </p:val>
                                            </p:tav>
                                            <p:tav tm="100000">
                                              <p:val>
                                                <p:strVal val="#ppt_x"/>
                                              </p:val>
                                            </p:tav>
                                          </p:tavLst>
                                        </p:anim>
                                        <p:anim calcmode="lin" valueType="num">
                                          <p:cBhvr additive="base">
                                            <p:cTn id="52" dur="750" fill="hold"/>
                                            <p:tgtEl>
                                              <p:spTgt spid="18"/>
                                            </p:tgtEl>
                                            <p:attrNameLst>
                                              <p:attrName>ppt_y</p:attrName>
                                            </p:attrNameLst>
                                          </p:cBhvr>
                                          <p:tavLst>
                                            <p:tav tm="0">
                                              <p:val>
                                                <p:strVal val="0-#ppt_h/2"/>
                                              </p:val>
                                            </p:tav>
                                            <p:tav tm="100000">
                                              <p:val>
                                                <p:strVal val="#ppt_y"/>
                                              </p:val>
                                            </p:tav>
                                          </p:tavLst>
                                        </p:anim>
                                      </p:childTnLst>
                                    </p:cTn>
                                  </p:par>
                                  <p:par>
                                    <p:cTn id="53" presetID="2" presetClass="entr" presetSubtype="2" fill="hold" grpId="1"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750" fill="hold"/>
                                            <p:tgtEl>
                                              <p:spTgt spid="18"/>
                                            </p:tgtEl>
                                            <p:attrNameLst>
                                              <p:attrName>ppt_x</p:attrName>
                                            </p:attrNameLst>
                                          </p:cBhvr>
                                          <p:tavLst>
                                            <p:tav tm="0">
                                              <p:val>
                                                <p:strVal val="1+#ppt_w/2"/>
                                              </p:val>
                                            </p:tav>
                                            <p:tav tm="100000">
                                              <p:val>
                                                <p:strVal val="#ppt_x"/>
                                              </p:val>
                                            </p:tav>
                                          </p:tavLst>
                                        </p:anim>
                                        <p:anim calcmode="lin" valueType="num">
                                          <p:cBhvr additive="base">
                                            <p:cTn id="56" dur="75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57" restart="whenNotActive" fill="hold" evtFilter="cancelBubble" nodeType="interactiveSeq">
                    <p:stCondLst>
                      <p:cond evt="onClick" delay="0">
                        <p:tgtEl>
                          <p:spTgt spid="8"/>
                        </p:tgtEl>
                      </p:cond>
                    </p:stCondLst>
                    <p:endSync evt="end" delay="0">
                      <p:rtn val="all"/>
                    </p:endSync>
                    <p:childTnLst>
                      <p:par>
                        <p:cTn id="58" fill="hold">
                          <p:stCondLst>
                            <p:cond delay="0"/>
                          </p:stCondLst>
                          <p:childTnLst>
                            <p:par>
                              <p:cTn id="59" fill="hold">
                                <p:stCondLst>
                                  <p:cond delay="0"/>
                                </p:stCondLst>
                                <p:childTnLst>
                                  <p:par>
                                    <p:cTn id="60" presetID="1" presetClass="emph" presetSubtype="2" fill="hold" nodeType="withEffect">
                                      <p:stCondLst>
                                        <p:cond delay="0"/>
                                      </p:stCondLst>
                                      <p:childTnLst>
                                        <p:animClr clrSpc="rgb" dir="cw">
                                          <p:cBhvr>
                                            <p:cTn id="61" dur="500" fill="hold"/>
                                            <p:tgtEl>
                                              <p:spTgt spid="8"/>
                                            </p:tgtEl>
                                            <p:attrNameLst>
                                              <p:attrName>fillcolor</p:attrName>
                                            </p:attrNameLst>
                                          </p:cBhvr>
                                          <p:to>
                                            <a:srgbClr val="FF0000"/>
                                          </p:to>
                                        </p:animClr>
                                        <p:set>
                                          <p:cBhvr>
                                            <p:cTn id="62" dur="500" fill="hold"/>
                                            <p:tgtEl>
                                              <p:spTgt spid="8"/>
                                            </p:tgtEl>
                                            <p:attrNameLst>
                                              <p:attrName>fill.type</p:attrName>
                                            </p:attrNameLst>
                                          </p:cBhvr>
                                          <p:to>
                                            <p:strVal val="solid"/>
                                          </p:to>
                                        </p:set>
                                        <p:set>
                                          <p:cBhvr>
                                            <p:cTn id="63" dur="500" fill="hold"/>
                                            <p:tgtEl>
                                              <p:spTgt spid="8"/>
                                            </p:tgtEl>
                                            <p:attrNameLst>
                                              <p:attrName>fill.on</p:attrName>
                                            </p:attrNameLst>
                                          </p:cBhvr>
                                          <p:to>
                                            <p:strVal val="true"/>
                                          </p:to>
                                        </p:set>
                                      </p:childTnLst>
                                      <p:subTnLst>
                                        <p:audio>
                                          <p:cMediaNode>
                                            <p:cTn display="0" masterRel="sameClick">
                                              <p:stCondLst>
                                                <p:cond evt="begin" delay="0">
                                                  <p:tn val="60"/>
                                                </p:cond>
                                              </p:stCondLst>
                                              <p:endCondLst>
                                                <p:cond evt="onStopAudio" delay="0">
                                                  <p:tgtEl>
                                                    <p:sldTgt/>
                                                  </p:tgtEl>
                                                </p:cond>
                                              </p:endCondLst>
                                            </p:cTn>
                                            <p:tgtEl>
                                              <p:sndTgt r:embed="rId2" name="wrong.wav"/>
                                            </p:tgtEl>
                                          </p:cMediaNode>
                                        </p:audio>
                                      </p:subTnLst>
                                    </p:cTn>
                                  </p:par>
                                </p:childTnLst>
                              </p:cTn>
                            </p:par>
                          </p:childTnLst>
                        </p:cTn>
                      </p:par>
                    </p:childTnLst>
                  </p:cTn>
                  <p:nextCondLst>
                    <p:cond evt="onClick" delay="0">
                      <p:tgtEl>
                        <p:spTgt spid="8"/>
                      </p:tgtEl>
                    </p:cond>
                  </p:nextCondLst>
                </p:seq>
                <p:seq concurrent="1" nextAc="seek">
                  <p:cTn id="64" restart="whenNotActive" fill="hold" evtFilter="cancelBubble" nodeType="interactiveSeq">
                    <p:stCondLst>
                      <p:cond evt="onClick" delay="0">
                        <p:tgtEl>
                          <p:spTgt spid="9"/>
                        </p:tgtEl>
                      </p:cond>
                    </p:stCondLst>
                    <p:endSync evt="end" delay="0">
                      <p:rtn val="all"/>
                    </p:endSync>
                    <p:childTnLst>
                      <p:par>
                        <p:cTn id="65" fill="hold">
                          <p:stCondLst>
                            <p:cond delay="0"/>
                          </p:stCondLst>
                          <p:childTnLst>
                            <p:par>
                              <p:cTn id="66" fill="hold">
                                <p:stCondLst>
                                  <p:cond delay="0"/>
                                </p:stCondLst>
                                <p:childTnLst>
                                  <p:par>
                                    <p:cTn id="67" presetID="1" presetClass="emph" presetSubtype="2" fill="hold" nodeType="withEffect">
                                      <p:stCondLst>
                                        <p:cond delay="0"/>
                                      </p:stCondLst>
                                      <p:childTnLst>
                                        <p:animClr clrSpc="rgb" dir="cw">
                                          <p:cBhvr>
                                            <p:cTn id="68" dur="500" fill="hold"/>
                                            <p:tgtEl>
                                              <p:spTgt spid="9"/>
                                            </p:tgtEl>
                                            <p:attrNameLst>
                                              <p:attrName>fillcolor</p:attrName>
                                            </p:attrNameLst>
                                          </p:cBhvr>
                                          <p:to>
                                            <a:srgbClr val="C00000"/>
                                          </p:to>
                                        </p:animClr>
                                        <p:set>
                                          <p:cBhvr>
                                            <p:cTn id="69" dur="500" fill="hold"/>
                                            <p:tgtEl>
                                              <p:spTgt spid="9"/>
                                            </p:tgtEl>
                                            <p:attrNameLst>
                                              <p:attrName>fill.type</p:attrName>
                                            </p:attrNameLst>
                                          </p:cBhvr>
                                          <p:to>
                                            <p:strVal val="solid"/>
                                          </p:to>
                                        </p:set>
                                        <p:set>
                                          <p:cBhvr>
                                            <p:cTn id="70" dur="500" fill="hold"/>
                                            <p:tgtEl>
                                              <p:spTgt spid="9"/>
                                            </p:tgtEl>
                                            <p:attrNameLst>
                                              <p:attrName>fill.on</p:attrName>
                                            </p:attrNameLst>
                                          </p:cBhvr>
                                          <p:to>
                                            <p:strVal val="true"/>
                                          </p:to>
                                        </p:set>
                                      </p:childTnLst>
                                      <p:subTnLst>
                                        <p:audio>
                                          <p:cMediaNode>
                                            <p:cTn display="0" masterRel="sameClick">
                                              <p:stCondLst>
                                                <p:cond evt="begin" delay="0">
                                                  <p:tn val="67"/>
                                                </p:cond>
                                              </p:stCondLst>
                                              <p:endCondLst>
                                                <p:cond evt="onStopAudio" delay="0">
                                                  <p:tgtEl>
                                                    <p:sldTgt/>
                                                  </p:tgtEl>
                                                </p:cond>
                                              </p:endCondLst>
                                            </p:cTn>
                                            <p:tgtEl>
                                              <p:sndTgt r:embed="rId2" name="wrong.wav"/>
                                            </p:tgtEl>
                                          </p:cMediaNode>
                                        </p:audio>
                                      </p:subTnLst>
                                    </p:cTn>
                                  </p:par>
                                  <p:par>
                                    <p:cTn id="71" presetID="2" presetClass="entr" presetSubtype="1" fill="hold" nodeType="withEffect">
                                      <p:stCondLst>
                                        <p:cond delay="0"/>
                                      </p:stCondLst>
                                      <p:childTnLst>
                                        <p:set>
                                          <p:cBhvr>
                                            <p:cTn id="72" dur="1" fill="hold">
                                              <p:stCondLst>
                                                <p:cond delay="0"/>
                                              </p:stCondLst>
                                            </p:cTn>
                                            <p:tgtEl>
                                              <p:spTgt spid="12"/>
                                            </p:tgtEl>
                                            <p:attrNameLst>
                                              <p:attrName>style.visibility</p:attrName>
                                            </p:attrNameLst>
                                          </p:cBhvr>
                                          <p:to>
                                            <p:strVal val="visible"/>
                                          </p:to>
                                        </p:set>
                                        <p:anim calcmode="lin" valueType="num">
                                          <p:cBhvr additive="base">
                                            <p:cTn id="73" dur="750" fill="hold"/>
                                            <p:tgtEl>
                                              <p:spTgt spid="12"/>
                                            </p:tgtEl>
                                            <p:attrNameLst>
                                              <p:attrName>ppt_x</p:attrName>
                                            </p:attrNameLst>
                                          </p:cBhvr>
                                          <p:tavLst>
                                            <p:tav tm="0">
                                              <p:val>
                                                <p:strVal val="#ppt_x"/>
                                              </p:val>
                                            </p:tav>
                                            <p:tav tm="100000">
                                              <p:val>
                                                <p:strVal val="#ppt_x"/>
                                              </p:val>
                                            </p:tav>
                                          </p:tavLst>
                                        </p:anim>
                                        <p:anim calcmode="lin" valueType="num">
                                          <p:cBhvr additive="base">
                                            <p:cTn id="74" dur="75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9"/>
                      </p:tgtEl>
                    </p:cond>
                  </p:nextCondLst>
                </p:seq>
                <p:seq concurrent="1" nextAc="seek">
                  <p:cTn id="75" restart="whenNotActive" fill="hold" evtFilter="cancelBubble" nodeType="interactiveSeq">
                    <p:stCondLst>
                      <p:cond evt="onClick" delay="0">
                        <p:tgtEl>
                          <p:spTgt spid="10"/>
                        </p:tgtEl>
                      </p:cond>
                    </p:stCondLst>
                    <p:endSync evt="end" delay="0">
                      <p:rtn val="all"/>
                    </p:endSync>
                    <p:childTnLst>
                      <p:par>
                        <p:cTn id="76" fill="hold">
                          <p:stCondLst>
                            <p:cond delay="0"/>
                          </p:stCondLst>
                          <p:childTnLst>
                            <p:par>
                              <p:cTn id="77" fill="hold">
                                <p:stCondLst>
                                  <p:cond delay="0"/>
                                </p:stCondLst>
                                <p:childTnLst>
                                  <p:par>
                                    <p:cTn id="78" presetID="1" presetClass="emph" presetSubtype="2" fill="hold" nodeType="withEffect">
                                      <p:stCondLst>
                                        <p:cond delay="0"/>
                                      </p:stCondLst>
                                      <p:childTnLst>
                                        <p:animClr clrSpc="rgb" dir="cw">
                                          <p:cBhvr>
                                            <p:cTn id="79" dur="500" fill="hold"/>
                                            <p:tgtEl>
                                              <p:spTgt spid="10"/>
                                            </p:tgtEl>
                                            <p:attrNameLst>
                                              <p:attrName>fillcolor</p:attrName>
                                            </p:attrNameLst>
                                          </p:cBhvr>
                                          <p:to>
                                            <a:srgbClr val="00C000"/>
                                          </p:to>
                                        </p:animClr>
                                        <p:set>
                                          <p:cBhvr>
                                            <p:cTn id="80" dur="500" fill="hold"/>
                                            <p:tgtEl>
                                              <p:spTgt spid="10"/>
                                            </p:tgtEl>
                                            <p:attrNameLst>
                                              <p:attrName>fill.type</p:attrName>
                                            </p:attrNameLst>
                                          </p:cBhvr>
                                          <p:to>
                                            <p:strVal val="solid"/>
                                          </p:to>
                                        </p:set>
                                        <p:set>
                                          <p:cBhvr>
                                            <p:cTn id="81" dur="500" fill="hold"/>
                                            <p:tgtEl>
                                              <p:spTgt spid="10"/>
                                            </p:tgtEl>
                                            <p:attrNameLst>
                                              <p:attrName>fill.on</p:attrName>
                                            </p:attrNameLst>
                                          </p:cBhvr>
                                          <p:to>
                                            <p:strVal val="true"/>
                                          </p:to>
                                        </p:set>
                                      </p:childTnLst>
                                      <p:subTnLst>
                                        <p:audio>
                                          <p:cMediaNode>
                                            <p:cTn display="0" masterRel="sameClick">
                                              <p:stCondLst>
                                                <p:cond evt="begin" delay="0">
                                                  <p:tn val="78"/>
                                                </p:cond>
                                              </p:stCondLst>
                                              <p:endCondLst>
                                                <p:cond evt="onStopAudio" delay="0">
                                                  <p:tgtEl>
                                                    <p:sldTgt/>
                                                  </p:tgtEl>
                                                </p:cond>
                                              </p:endCondLst>
                                            </p:cTn>
                                            <p:tgtEl>
                                              <p:sndTgt r:embed="rId3" name="correct.wav"/>
                                            </p:tgtEl>
                                          </p:cMediaNode>
                                        </p:audio>
                                      </p:subTnLst>
                                    </p:cTn>
                                  </p:par>
                                </p:childTnLst>
                              </p:cTn>
                            </p:par>
                          </p:childTnLst>
                        </p:cTn>
                      </p:par>
                    </p:childTnLst>
                  </p:cTn>
                  <p:nextCondLst>
                    <p:cond evt="onClick" delay="0">
                      <p:tgtEl>
                        <p:spTgt spid="10"/>
                      </p:tgtEl>
                    </p:cond>
                  </p:nextCondLst>
                </p:seq>
                <p:seq concurrent="1" nextAc="seek">
                  <p:cTn id="82" restart="whenNotActive" fill="hold" evtFilter="cancelBubble" nodeType="interactiveSeq">
                    <p:stCondLst>
                      <p:cond evt="onClick" delay="0">
                        <p:tgtEl>
                          <p:spTgt spid="11"/>
                        </p:tgtEl>
                      </p:cond>
                    </p:stCondLst>
                    <p:endSync evt="end" delay="0">
                      <p:rtn val="all"/>
                    </p:endSync>
                    <p:childTnLst>
                      <p:par>
                        <p:cTn id="83" fill="hold">
                          <p:stCondLst>
                            <p:cond delay="0"/>
                          </p:stCondLst>
                          <p:childTnLst>
                            <p:par>
                              <p:cTn id="84" fill="hold">
                                <p:stCondLst>
                                  <p:cond delay="0"/>
                                </p:stCondLst>
                                <p:childTnLst>
                                  <p:par>
                                    <p:cTn id="85" presetID="1" presetClass="emph" presetSubtype="2" fill="hold" nodeType="withEffect">
                                      <p:stCondLst>
                                        <p:cond delay="0"/>
                                      </p:stCondLst>
                                      <p:childTnLst>
                                        <p:animClr clrSpc="rgb" dir="cw">
                                          <p:cBhvr>
                                            <p:cTn id="86" dur="500" fill="hold"/>
                                            <p:tgtEl>
                                              <p:spTgt spid="11"/>
                                            </p:tgtEl>
                                            <p:attrNameLst>
                                              <p:attrName>fillcolor</p:attrName>
                                            </p:attrNameLst>
                                          </p:cBhvr>
                                          <p:to>
                                            <a:srgbClr val="C00000"/>
                                          </p:to>
                                        </p:animClr>
                                        <p:set>
                                          <p:cBhvr>
                                            <p:cTn id="87" dur="500" fill="hold"/>
                                            <p:tgtEl>
                                              <p:spTgt spid="11"/>
                                            </p:tgtEl>
                                            <p:attrNameLst>
                                              <p:attrName>fill.type</p:attrName>
                                            </p:attrNameLst>
                                          </p:cBhvr>
                                          <p:to>
                                            <p:strVal val="solid"/>
                                          </p:to>
                                        </p:set>
                                        <p:set>
                                          <p:cBhvr>
                                            <p:cTn id="88" dur="500" fill="hold"/>
                                            <p:tgtEl>
                                              <p:spTgt spid="11"/>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wrong.wav"/>
                                            </p:tgtEl>
                                          </p:cMediaNode>
                                        </p:audio>
                                      </p:subTnLst>
                                    </p:cTn>
                                  </p:par>
                                  <p:par>
                                    <p:cTn id="89" presetID="2" presetClass="entr" presetSubtype="1" fill="hold" grpId="1" nodeType="withEffect">
                                      <p:stCondLst>
                                        <p:cond delay="0"/>
                                      </p:stCondLst>
                                      <p:childTnLst>
                                        <p:set>
                                          <p:cBhvr>
                                            <p:cTn id="90" dur="1" fill="hold">
                                              <p:stCondLst>
                                                <p:cond delay="0"/>
                                              </p:stCondLst>
                                            </p:cTn>
                                            <p:tgtEl>
                                              <p:spTgt spid="12"/>
                                            </p:tgtEl>
                                            <p:attrNameLst>
                                              <p:attrName>style.visibility</p:attrName>
                                            </p:attrNameLst>
                                          </p:cBhvr>
                                          <p:to>
                                            <p:strVal val="visible"/>
                                          </p:to>
                                        </p:set>
                                        <p:anim calcmode="lin" valueType="num">
                                          <p:cBhvr additive="base">
                                            <p:cTn id="91" dur="750" fill="hold"/>
                                            <p:tgtEl>
                                              <p:spTgt spid="12"/>
                                            </p:tgtEl>
                                            <p:attrNameLst>
                                              <p:attrName>ppt_x</p:attrName>
                                            </p:attrNameLst>
                                          </p:cBhvr>
                                          <p:tavLst>
                                            <p:tav tm="0">
                                              <p:val>
                                                <p:strVal val="#ppt_x"/>
                                              </p:val>
                                            </p:tav>
                                            <p:tav tm="100000">
                                              <p:val>
                                                <p:strVal val="#ppt_x"/>
                                              </p:val>
                                            </p:tav>
                                          </p:tavLst>
                                        </p:anim>
                                        <p:anim calcmode="lin" valueType="num">
                                          <p:cBhvr additive="base">
                                            <p:cTn id="92" dur="75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1"/>
                      </p:tgtEl>
                    </p:cond>
                  </p:nextCondLst>
                </p:seq>
                <p:seq concurrent="1" nextAc="seek">
                  <p:cTn id="93" restart="whenNotActive" fill="hold" evtFilter="cancelBubble" nodeType="interactiveSeq">
                    <p:stCondLst>
                      <p:cond evt="onClick" delay="0">
                        <p:tgtEl>
                          <p:spTgt spid="12"/>
                        </p:tgtEl>
                      </p:cond>
                    </p:stCondLst>
                    <p:endSync evt="end" delay="0">
                      <p:rtn val="all"/>
                    </p:endSync>
                    <p:childTnLst>
                      <p:par>
                        <p:cTn id="94" fill="hold">
                          <p:stCondLst>
                            <p:cond delay="0"/>
                          </p:stCondLst>
                          <p:childTnLst>
                            <p:par>
                              <p:cTn id="95" fill="hold">
                                <p:stCondLst>
                                  <p:cond delay="0"/>
                                </p:stCondLst>
                                <p:childTnLst>
                                  <p:par>
                                    <p:cTn id="96" presetID="1" presetClass="emph" presetSubtype="2" fill="hold" nodeType="withEffect">
                                      <p:stCondLst>
                                        <p:cond delay="0"/>
                                      </p:stCondLst>
                                      <p:childTnLst>
                                        <p:animClr clrSpc="rgb" dir="cw">
                                          <p:cBhvr>
                                            <p:cTn id="97" dur="750" fill="hold"/>
                                            <p:tgtEl>
                                              <p:spTgt spid="8"/>
                                            </p:tgtEl>
                                            <p:attrNameLst>
                                              <p:attrName>fillcolor</p:attrName>
                                            </p:attrNameLst>
                                          </p:cBhvr>
                                          <p:to>
                                            <a:srgbClr val="00B050"/>
                                          </p:to>
                                        </p:animClr>
                                        <p:set>
                                          <p:cBhvr>
                                            <p:cTn id="98" dur="750" fill="hold"/>
                                            <p:tgtEl>
                                              <p:spTgt spid="8"/>
                                            </p:tgtEl>
                                            <p:attrNameLst>
                                              <p:attrName>fill.type</p:attrName>
                                            </p:attrNameLst>
                                          </p:cBhvr>
                                          <p:to>
                                            <p:strVal val="solid"/>
                                          </p:to>
                                        </p:set>
                                        <p:set>
                                          <p:cBhvr>
                                            <p:cTn id="99" dur="750" fill="hold"/>
                                            <p:tgtEl>
                                              <p:spTgt spid="8"/>
                                            </p:tgtEl>
                                            <p:attrNameLst>
                                              <p:attrName>fill.on</p:attrName>
                                            </p:attrNameLst>
                                          </p:cBhvr>
                                          <p:to>
                                            <p:strVal val="true"/>
                                          </p:to>
                                        </p:set>
                                      </p:childTnLst>
                                    </p:cTn>
                                  </p:par>
                                </p:childTnLst>
                              </p:cTn>
                            </p:par>
                          </p:childTnLst>
                        </p:cTn>
                      </p:par>
                    </p:childTnLst>
                  </p:cTn>
                  <p:nextCondLst>
                    <p:cond evt="onClick" delay="0">
                      <p:tgtEl>
                        <p:spTgt spid="12"/>
                      </p:tgtEl>
                    </p:cond>
                  </p:nextCondLst>
                </p:seq>
                <p:seq concurrent="1" nextAc="seek">
                  <p:cTn id="100" restart="whenNotActive" fill="hold" evtFilter="cancelBubble" nodeType="interactiveSeq">
                    <p:stCondLst>
                      <p:cond evt="onClick" delay="0">
                        <p:tgtEl>
                          <p:spTgt spid="13"/>
                        </p:tgtEl>
                      </p:cond>
                    </p:stCondLst>
                    <p:endSync evt="end" delay="0">
                      <p:rtn val="all"/>
                    </p:endSync>
                    <p:childTnLst>
                      <p:par>
                        <p:cTn id="101" fill="hold">
                          <p:stCondLst>
                            <p:cond delay="0"/>
                          </p:stCondLst>
                          <p:childTnLst>
                            <p:par>
                              <p:cTn id="102" fill="hold">
                                <p:stCondLst>
                                  <p:cond delay="0"/>
                                </p:stCondLst>
                                <p:childTnLst>
                                  <p:par>
                                    <p:cTn id="103" presetID="2" presetClass="exit" presetSubtype="4" fill="hold" grpId="1" nodeType="clickEffect">
                                      <p:stCondLst>
                                        <p:cond delay="0"/>
                                      </p:stCondLst>
                                      <p:childTnLst>
                                        <p:anim calcmode="lin" valueType="num">
                                          <p:cBhvr additive="base">
                                            <p:cTn id="104" dur="500"/>
                                            <p:tgtEl>
                                              <p:spTgt spid="11"/>
                                            </p:tgtEl>
                                            <p:attrNameLst>
                                              <p:attrName>ppt_x</p:attrName>
                                            </p:attrNameLst>
                                          </p:cBhvr>
                                          <p:tavLst>
                                            <p:tav tm="0">
                                              <p:val>
                                                <p:strVal val="ppt_x"/>
                                              </p:val>
                                            </p:tav>
                                            <p:tav tm="100000">
                                              <p:val>
                                                <p:strVal val="ppt_x"/>
                                              </p:val>
                                            </p:tav>
                                          </p:tavLst>
                                        </p:anim>
                                        <p:anim calcmode="lin" valueType="num">
                                          <p:cBhvr additive="base">
                                            <p:cTn id="105" dur="500"/>
                                            <p:tgtEl>
                                              <p:spTgt spid="11"/>
                                            </p:tgtEl>
                                            <p:attrNameLst>
                                              <p:attrName>ppt_y</p:attrName>
                                            </p:attrNameLst>
                                          </p:cBhvr>
                                          <p:tavLst>
                                            <p:tav tm="0">
                                              <p:val>
                                                <p:strVal val="ppt_y"/>
                                              </p:val>
                                            </p:tav>
                                            <p:tav tm="100000">
                                              <p:val>
                                                <p:strVal val="1+ppt_h/2"/>
                                              </p:val>
                                            </p:tav>
                                          </p:tavLst>
                                        </p:anim>
                                        <p:set>
                                          <p:cBhvr>
                                            <p:cTn id="106" dur="1" fill="hold">
                                              <p:stCondLst>
                                                <p:cond delay="499"/>
                                              </p:stCondLst>
                                            </p:cTn>
                                            <p:tgtEl>
                                              <p:spTgt spid="11"/>
                                            </p:tgtEl>
                                            <p:attrNameLst>
                                              <p:attrName>style.visibility</p:attrName>
                                            </p:attrNameLst>
                                          </p:cBhvr>
                                          <p:to>
                                            <p:strVal val="hidden"/>
                                          </p:to>
                                        </p:set>
                                      </p:childTnLst>
                                    </p:cTn>
                                  </p:par>
                                  <p:par>
                                    <p:cTn id="107" presetID="42" presetClass="exit" presetSubtype="0" fill="hold" grpId="1" nodeType="withEffect">
                                      <p:stCondLst>
                                        <p:cond delay="0"/>
                                      </p:stCondLst>
                                      <p:childTnLst>
                                        <p:animEffect transition="out" filter="fade">
                                          <p:cBhvr>
                                            <p:cTn id="108" dur="1000"/>
                                            <p:tgtEl>
                                              <p:spTgt spid="9"/>
                                            </p:tgtEl>
                                          </p:cBhvr>
                                        </p:animEffect>
                                        <p:anim calcmode="lin" valueType="num">
                                          <p:cBhvr>
                                            <p:cTn id="109" dur="1000"/>
                                            <p:tgtEl>
                                              <p:spTgt spid="9"/>
                                            </p:tgtEl>
                                            <p:attrNameLst>
                                              <p:attrName>ppt_x</p:attrName>
                                            </p:attrNameLst>
                                          </p:cBhvr>
                                          <p:tavLst>
                                            <p:tav tm="0">
                                              <p:val>
                                                <p:strVal val="ppt_x"/>
                                              </p:val>
                                            </p:tav>
                                            <p:tav tm="100000">
                                              <p:val>
                                                <p:strVal val="ppt_x"/>
                                              </p:val>
                                            </p:tav>
                                          </p:tavLst>
                                        </p:anim>
                                        <p:anim calcmode="lin" valueType="num">
                                          <p:cBhvr>
                                            <p:cTn id="110" dur="1000"/>
                                            <p:tgtEl>
                                              <p:spTgt spid="9"/>
                                            </p:tgtEl>
                                            <p:attrNameLst>
                                              <p:attrName>ppt_y</p:attrName>
                                            </p:attrNameLst>
                                          </p:cBhvr>
                                          <p:tavLst>
                                            <p:tav tm="0">
                                              <p:val>
                                                <p:strVal val="ppt_y"/>
                                              </p:val>
                                            </p:tav>
                                            <p:tav tm="100000">
                                              <p:val>
                                                <p:strVal val="ppt_y+.1"/>
                                              </p:val>
                                            </p:tav>
                                          </p:tavLst>
                                        </p:anim>
                                        <p:set>
                                          <p:cBhvr>
                                            <p:cTn id="111" dur="1" fill="hold">
                                              <p:stCondLst>
                                                <p:cond delay="9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112" restart="whenNotActive" fill="hold" evtFilter="cancelBubble" nodeType="interactiveSeq">
                    <p:stCondLst>
                      <p:cond evt="onClick" delay="0">
                        <p:tgtEl>
                          <p:spTgt spid="14"/>
                        </p:tgtEl>
                      </p:cond>
                    </p:stCondLst>
                    <p:endSync evt="end" delay="0">
                      <p:rtn val="all"/>
                    </p:endSync>
                    <p:childTnLst>
                      <p:par>
                        <p:cTn id="113" fill="hold">
                          <p:stCondLst>
                            <p:cond delay="0"/>
                          </p:stCondLst>
                          <p:childTnLst>
                            <p:par>
                              <p:cTn id="114" fill="hold">
                                <p:stCondLst>
                                  <p:cond delay="0"/>
                                </p:stCondLst>
                                <p:childTnLst>
                                  <p:par>
                                    <p:cTn id="115" presetID="22" presetClass="exit" presetSubtype="2" fill="hold" grpId="0" nodeType="clickEffect">
                                      <p:stCondLst>
                                        <p:cond delay="0"/>
                                      </p:stCondLst>
                                      <p:childTnLst>
                                        <p:animEffect transition="out" filter="wipe(right)">
                                          <p:cBhvr>
                                            <p:cTn id="116" dur="30000"/>
                                            <p:tgtEl>
                                              <p:spTgt spid="15"/>
                                            </p:tgtEl>
                                          </p:cBhvr>
                                        </p:animEffect>
                                        <p:set>
                                          <p:cBhvr>
                                            <p:cTn id="117" dur="1" fill="hold">
                                              <p:stCondLst>
                                                <p:cond delay="299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118" restart="whenNotActive" fill="hold" evtFilter="cancelBubble" nodeType="interactiveSeq">
                    <p:stCondLst>
                      <p:cond evt="onClick" delay="0">
                        <p:tgtEl>
                          <p:spTgt spid="16"/>
                        </p:tgtEl>
                      </p:cond>
                    </p:stCondLst>
                    <p:endSync evt="end" delay="0">
                      <p:rtn val="all"/>
                    </p:endSync>
                    <p:childTnLst>
                      <p:par>
                        <p:cTn id="119" fill="hold">
                          <p:stCondLst>
                            <p:cond delay="0"/>
                          </p:stCondLst>
                          <p:childTnLst>
                            <p:par>
                              <p:cTn id="120" fill="hold">
                                <p:stCondLst>
                                  <p:cond delay="0"/>
                                </p:stCondLst>
                                <p:childTnLst>
                                  <p:par>
                                    <p:cTn id="121" presetID="2" presetClass="entr" presetSubtype="8" fill="hold" grpId="0" nodeType="clickEffect">
                                      <p:stCondLst>
                                        <p:cond delay="0"/>
                                      </p:stCondLst>
                                      <p:childTnLst>
                                        <p:set>
                                          <p:cBhvr>
                                            <p:cTn id="122" dur="1" fill="hold">
                                              <p:stCondLst>
                                                <p:cond delay="0"/>
                                              </p:stCondLst>
                                            </p:cTn>
                                            <p:tgtEl>
                                              <p:spTgt spid="17"/>
                                            </p:tgtEl>
                                            <p:attrNameLst>
                                              <p:attrName>style.visibility</p:attrName>
                                            </p:attrNameLst>
                                          </p:cBhvr>
                                          <p:to>
                                            <p:strVal val="visible"/>
                                          </p:to>
                                        </p:set>
                                        <p:anim calcmode="lin" valueType="num">
                                          <p:cBhvr additive="base">
                                            <p:cTn id="123" dur="500" fill="hold"/>
                                            <p:tgtEl>
                                              <p:spTgt spid="17"/>
                                            </p:tgtEl>
                                            <p:attrNameLst>
                                              <p:attrName>ppt_x</p:attrName>
                                            </p:attrNameLst>
                                          </p:cBhvr>
                                          <p:tavLst>
                                            <p:tav tm="0">
                                              <p:val>
                                                <p:strVal val="0-#ppt_w/2"/>
                                              </p:val>
                                            </p:tav>
                                            <p:tav tm="100000">
                                              <p:val>
                                                <p:strVal val="#ppt_x"/>
                                              </p:val>
                                            </p:tav>
                                          </p:tavLst>
                                        </p:anim>
                                        <p:anim calcmode="lin" valueType="num">
                                          <p:cBhvr additive="base">
                                            <p:cTn id="124"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16"/>
                      </p:tgtEl>
                    </p:cond>
                  </p:nextCondLst>
                </p:seq>
              </p:childTnLst>
            </p:cTn>
          </p:par>
        </p:tnLst>
        <p:bldLst>
          <p:bldP spid="4" grpId="0" animBg="1"/>
          <p:bldP spid="4" grpId="1" animBg="1"/>
          <p:bldP spid="7" grpId="0" animBg="1"/>
          <p:bldP spid="8" grpId="0" animBg="1"/>
          <p:bldP spid="9" grpId="0" animBg="1"/>
          <p:bldP spid="9" grpId="1" animBg="1"/>
          <p:bldP spid="10" grpId="0" animBg="1"/>
          <p:bldP spid="11" grpId="0" animBg="1"/>
          <p:bldP spid="11" grpId="1" animBg="1"/>
          <p:bldP spid="12" grpId="1" animBg="1"/>
          <p:bldP spid="13" grpId="0" animBg="1"/>
          <p:bldP spid="14" grpId="0" animBg="1"/>
          <p:bldP spid="15" grpId="0" animBg="1"/>
          <p:bldP spid="16" grpId="0" animBg="1"/>
          <p:bldGraphic spid="17" grpId="0">
            <p:bldAsOne/>
          </p:bldGraphic>
          <p:bldP spid="18" grpId="0" animBg="1"/>
          <p:bldP spid="18" grpId="1" animBg="1"/>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845;p44"/>
          <p:cNvGrpSpPr/>
          <p:nvPr/>
        </p:nvGrpSpPr>
        <p:grpSpPr>
          <a:xfrm flipH="1">
            <a:off x="8402649" y="1909186"/>
            <a:ext cx="3443231" cy="3443211"/>
            <a:chOff x="4616075" y="1332525"/>
            <a:chExt cx="1915566" cy="1881022"/>
          </a:xfrm>
        </p:grpSpPr>
        <p:sp>
          <p:nvSpPr>
            <p:cNvPr id="3" name="Google Shape;846;p44"/>
            <p:cNvSpPr/>
            <p:nvPr/>
          </p:nvSpPr>
          <p:spPr>
            <a:xfrm>
              <a:off x="4616077" y="1332525"/>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 name="Google Shape;847;p44"/>
            <p:cNvSpPr/>
            <p:nvPr/>
          </p:nvSpPr>
          <p:spPr>
            <a:xfrm>
              <a:off x="4616077" y="1645356"/>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 name="Google Shape;848;p44"/>
            <p:cNvSpPr/>
            <p:nvPr/>
          </p:nvSpPr>
          <p:spPr>
            <a:xfrm>
              <a:off x="4616077" y="1958183"/>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 name="Google Shape;849;p44"/>
            <p:cNvSpPr/>
            <p:nvPr/>
          </p:nvSpPr>
          <p:spPr>
            <a:xfrm>
              <a:off x="4616077" y="2271014"/>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 name="Google Shape;850;p44"/>
            <p:cNvSpPr/>
            <p:nvPr/>
          </p:nvSpPr>
          <p:spPr>
            <a:xfrm>
              <a:off x="4616077" y="2583841"/>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 name="Google Shape;851;p44"/>
            <p:cNvSpPr/>
            <p:nvPr/>
          </p:nvSpPr>
          <p:spPr>
            <a:xfrm>
              <a:off x="4616077" y="2896672"/>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 name="Google Shape;852;p44"/>
            <p:cNvSpPr/>
            <p:nvPr/>
          </p:nvSpPr>
          <p:spPr>
            <a:xfrm>
              <a:off x="4616077" y="3209499"/>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 name="Google Shape;853;p44"/>
            <p:cNvSpPr/>
            <p:nvPr/>
          </p:nvSpPr>
          <p:spPr>
            <a:xfrm>
              <a:off x="461607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 name="Google Shape;854;p44"/>
            <p:cNvSpPr/>
            <p:nvPr/>
          </p:nvSpPr>
          <p:spPr>
            <a:xfrm>
              <a:off x="4941627"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 name="Google Shape;855;p44"/>
            <p:cNvSpPr/>
            <p:nvPr/>
          </p:nvSpPr>
          <p:spPr>
            <a:xfrm>
              <a:off x="5256733"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 name="Google Shape;856;p44"/>
            <p:cNvSpPr/>
            <p:nvPr/>
          </p:nvSpPr>
          <p:spPr>
            <a:xfrm>
              <a:off x="5571839"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 name="Google Shape;857;p44"/>
            <p:cNvSpPr/>
            <p:nvPr/>
          </p:nvSpPr>
          <p:spPr>
            <a:xfrm>
              <a:off x="588694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 name="Google Shape;858;p44"/>
            <p:cNvSpPr/>
            <p:nvPr/>
          </p:nvSpPr>
          <p:spPr>
            <a:xfrm>
              <a:off x="6202051"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 name="Google Shape;859;p44"/>
            <p:cNvSpPr/>
            <p:nvPr/>
          </p:nvSpPr>
          <p:spPr>
            <a:xfrm>
              <a:off x="6527594"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7" name="Google Shape;864;p44"/>
          <p:cNvSpPr txBox="1">
            <a:spLocks/>
          </p:cNvSpPr>
          <p:nvPr/>
        </p:nvSpPr>
        <p:spPr>
          <a:xfrm>
            <a:off x="1700600" y="1472100"/>
            <a:ext cx="5162400" cy="2593200"/>
          </a:xfrm>
          <a:prstGeom prst="rect">
            <a:avLst/>
          </a:prstGeom>
        </p:spPr>
        <p:txBody>
          <a:bodyPr spcFirstLastPara="1" wrap="square" lIns="121900" tIns="121900" rIns="121900" bIns="121900" anchor="ctr"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mtClean="0"/>
              <a:t>Presenting a website or an app?</a:t>
            </a:r>
            <a:endParaRPr lang="en-US" dirty="0"/>
          </a:p>
        </p:txBody>
      </p:sp>
      <p:sp>
        <p:nvSpPr>
          <p:cNvPr id="18" name="Google Shape;865;p44"/>
          <p:cNvSpPr txBox="1">
            <a:spLocks/>
          </p:cNvSpPr>
          <p:nvPr/>
        </p:nvSpPr>
        <p:spPr>
          <a:xfrm>
            <a:off x="1700600" y="4065300"/>
            <a:ext cx="5162400" cy="1320600"/>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mtClean="0"/>
              <a:t>If you are presenting a website, an internet product or an app, you can place a screenshot of it here.</a:t>
            </a:r>
            <a:endParaRPr lang="en-US"/>
          </a:p>
        </p:txBody>
      </p:sp>
      <p:grpSp>
        <p:nvGrpSpPr>
          <p:cNvPr id="19" name="Google Shape;866;p44"/>
          <p:cNvGrpSpPr/>
          <p:nvPr/>
        </p:nvGrpSpPr>
        <p:grpSpPr>
          <a:xfrm>
            <a:off x="7579315" y="656999"/>
            <a:ext cx="2721600" cy="5544000"/>
            <a:chOff x="1020040" y="533174"/>
            <a:chExt cx="2721600" cy="5544000"/>
          </a:xfrm>
        </p:grpSpPr>
        <p:sp>
          <p:nvSpPr>
            <p:cNvPr id="20" name="Google Shape;867;p44"/>
            <p:cNvSpPr/>
            <p:nvPr/>
          </p:nvSpPr>
          <p:spPr>
            <a:xfrm rot="5322">
              <a:off x="1024388" y="535271"/>
              <a:ext cx="2712903" cy="5539807"/>
            </a:xfrm>
            <a:prstGeom prst="roundRect">
              <a:avLst>
                <a:gd name="adj" fmla="val 13728"/>
              </a:avLst>
            </a:pr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1" name="Google Shape;868;p44"/>
            <p:cNvSpPr/>
            <p:nvPr/>
          </p:nvSpPr>
          <p:spPr>
            <a:xfrm rot="5339">
              <a:off x="1117826" y="634766"/>
              <a:ext cx="2511303" cy="5315706"/>
            </a:xfrm>
            <a:prstGeom prst="roundRect">
              <a:avLst>
                <a:gd name="adj" fmla="val 11202"/>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 name="Google Shape;869;p44"/>
            <p:cNvSpPr/>
            <p:nvPr/>
          </p:nvSpPr>
          <p:spPr>
            <a:xfrm rot="-10793156">
              <a:off x="1702602" y="592275"/>
              <a:ext cx="1356303" cy="243601"/>
            </a:xfrm>
            <a:prstGeom prst="round2SameRect">
              <a:avLst>
                <a:gd name="adj1" fmla="val 50000"/>
                <a:gd name="adj2" fmla="val 0"/>
              </a:avLst>
            </a:prstGeom>
            <a:solidFill>
              <a:srgbClr val="2525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 name="Google Shape;870;p44"/>
            <p:cNvSpPr/>
            <p:nvPr/>
          </p:nvSpPr>
          <p:spPr>
            <a:xfrm>
              <a:off x="1848856" y="5858818"/>
              <a:ext cx="1063200" cy="37800"/>
            </a:xfrm>
            <a:prstGeom prst="roundRect">
              <a:avLst>
                <a:gd name="adj" fmla="val 50000"/>
              </a:avLst>
            </a:prstGeom>
            <a:solidFill>
              <a:srgbClr val="3A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871;p44"/>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872;p44"/>
            <p:cNvSpPr/>
            <p:nvPr/>
          </p:nvSpPr>
          <p:spPr>
            <a:xfrm>
              <a:off x="2176639" y="720996"/>
              <a:ext cx="408300" cy="37800"/>
            </a:xfrm>
            <a:prstGeom prst="roundRect">
              <a:avLst>
                <a:gd name="adj" fmla="val 50000"/>
              </a:avLst>
            </a:prstGeom>
            <a:gradFill>
              <a:gsLst>
                <a:gs pos="0">
                  <a:srgbClr val="424242"/>
                </a:gs>
                <a:gs pos="100000">
                  <a:srgbClr val="01010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 name="ANSWER">
            <a:extLst>
              <a:ext uri="{FF2B5EF4-FFF2-40B4-BE49-F238E27FC236}">
                <a16:creationId xmlns:a16="http://schemas.microsoft.com/office/drawing/2014/main" id="{FD0A0B8A-D0DA-49A1-B98F-50FC483FE23B}"/>
              </a:ext>
            </a:extLst>
          </p:cNvPr>
          <p:cNvSpPr/>
          <p:nvPr/>
        </p:nvSpPr>
        <p:spPr>
          <a:xfrm>
            <a:off x="10469389" y="170324"/>
            <a:ext cx="1530626" cy="36587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Nexa Bold" panose="02000000000000000000" pitchFamily="50" charset="0"/>
              </a:rPr>
              <a:t>ANSWER</a:t>
            </a:r>
            <a:endParaRPr lang="en-IN" sz="1600" dirty="0">
              <a:latin typeface="Nexa Bold" panose="02000000000000000000" pitchFamily="50" charset="0"/>
            </a:endParaRPr>
          </a:p>
        </p:txBody>
      </p:sp>
      <p:pic>
        <p:nvPicPr>
          <p:cNvPr id="27" name="Picture 2" descr="Play 'Who wants to be a Millionaire?' Slot at Ninja Casino!">
            <a:extLst>
              <a:ext uri="{FF2B5EF4-FFF2-40B4-BE49-F238E27FC236}">
                <a16:creationId xmlns:a16="http://schemas.microsoft.com/office/drawing/2014/main" id="{9AEC7645-EE52-4C15-8256-B775C64564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Who Wants To Be a Millionaire? UK 2018 logo remake by ZackthetimelordRBLX  on DeviantArt">
            <a:extLst>
              <a:ext uri="{FF2B5EF4-FFF2-40B4-BE49-F238E27FC236}">
                <a16:creationId xmlns:a16="http://schemas.microsoft.com/office/drawing/2014/main" id="{C831AA36-8D58-46D3-8C73-346DD4008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864" y="536198"/>
            <a:ext cx="2410272" cy="2410272"/>
          </a:xfrm>
          <a:prstGeom prst="rect">
            <a:avLst/>
          </a:prstGeom>
          <a:noFill/>
          <a:effectLst>
            <a:outerShdw blurRad="63500" sx="102000" sy="102000" algn="ctr" rotWithShape="0">
              <a:prstClr val="black">
                <a:alpha val="40000"/>
              </a:prstClr>
            </a:outerShdw>
          </a:effectLst>
          <a:scene3d>
            <a:camera prst="perspectiveAbove"/>
            <a:lightRig rig="threePt" dir="t"/>
          </a:scene3d>
          <a:sp3d>
            <a:bevelT/>
          </a:sp3d>
          <a:extLst/>
        </p:spPr>
      </p:pic>
      <p:sp>
        <p:nvSpPr>
          <p:cNvPr id="29" name="Q">
            <a:extLst>
              <a:ext uri="{FF2B5EF4-FFF2-40B4-BE49-F238E27FC236}">
                <a16:creationId xmlns:a16="http://schemas.microsoft.com/office/drawing/2014/main" id="{ECF55A57-9E23-45BD-91DB-FAA1DCFCF224}"/>
              </a:ext>
            </a:extLst>
          </p:cNvPr>
          <p:cNvSpPr/>
          <p:nvPr/>
        </p:nvSpPr>
        <p:spPr>
          <a:xfrm>
            <a:off x="1257337" y="3498186"/>
            <a:ext cx="9714271" cy="1091381"/>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ru-RU" dirty="0"/>
              <a:t>Э</a:t>
            </a:r>
            <a:r>
              <a:rPr lang="ru-BY" dirty="0" smtClean="0"/>
              <a:t>то </a:t>
            </a:r>
            <a:r>
              <a:rPr lang="ru-BY" dirty="0"/>
              <a:t>порождающий паттерн проектирования, который гарантирует, что у класса есть только один экземпляр, и предоставляет к нему глобальную точку доступа</a:t>
            </a:r>
            <a:endParaRPr lang="en-IN" sz="2400" dirty="0">
              <a:latin typeface="Copperplate Gothic Bold" panose="020E0705020206020404" pitchFamily="34" charset="0"/>
            </a:endParaRPr>
          </a:p>
        </p:txBody>
      </p:sp>
      <p:sp>
        <p:nvSpPr>
          <p:cNvPr id="30" name="A1">
            <a:hlinkClick r:id="" action="ppaction://noaction">
              <a:snd r:embed="rId4" name="correct.wav"/>
            </a:hlinkClick>
            <a:extLst>
              <a:ext uri="{FF2B5EF4-FFF2-40B4-BE49-F238E27FC236}">
                <a16:creationId xmlns:a16="http://schemas.microsoft.com/office/drawing/2014/main" id="{53AF3B6C-5128-43DD-818C-C1313CFACBCB}"/>
              </a:ext>
            </a:extLst>
          </p:cNvPr>
          <p:cNvSpPr/>
          <p:nvPr/>
        </p:nvSpPr>
        <p:spPr>
          <a:xfrm>
            <a:off x="1262016" y="4842182"/>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dirty="0" smtClean="0"/>
              <a:t>Одиночка</a:t>
            </a:r>
            <a:endParaRPr lang="en-IN" dirty="0">
              <a:latin typeface="Copperplate Gothic Bold" panose="020E0705020206020404" pitchFamily="34" charset="0"/>
            </a:endParaRPr>
          </a:p>
        </p:txBody>
      </p:sp>
      <p:sp>
        <p:nvSpPr>
          <p:cNvPr id="31" name="A2">
            <a:hlinkClick r:id="" action="ppaction://noaction">
              <a:snd r:embed="rId5" name="wrong.wav"/>
            </a:hlinkClick>
            <a:extLst>
              <a:ext uri="{FF2B5EF4-FFF2-40B4-BE49-F238E27FC236}">
                <a16:creationId xmlns:a16="http://schemas.microsoft.com/office/drawing/2014/main" id="{AC361FC9-8804-45CA-83BB-509926F65ABC}"/>
              </a:ext>
            </a:extLst>
          </p:cNvPr>
          <p:cNvSpPr/>
          <p:nvPr/>
        </p:nvSpPr>
        <p:spPr>
          <a:xfrm>
            <a:off x="6216106" y="4842182"/>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dirty="0"/>
              <a:t>Прототип</a:t>
            </a:r>
            <a:endParaRPr lang="en-IN" dirty="0">
              <a:latin typeface="Copperplate Gothic Bold" panose="020E0705020206020404" pitchFamily="34" charset="0"/>
            </a:endParaRPr>
          </a:p>
        </p:txBody>
      </p:sp>
      <p:sp>
        <p:nvSpPr>
          <p:cNvPr id="32" name="A3">
            <a:hlinkClick r:id="" action="ppaction://noaction">
              <a:snd r:embed="rId5" name="wrong.wav"/>
            </a:hlinkClick>
            <a:extLst>
              <a:ext uri="{FF2B5EF4-FFF2-40B4-BE49-F238E27FC236}">
                <a16:creationId xmlns:a16="http://schemas.microsoft.com/office/drawing/2014/main" id="{B21ADCEE-DF72-4EF5-AFDC-413CB87FAB91}"/>
              </a:ext>
            </a:extLst>
          </p:cNvPr>
          <p:cNvSpPr/>
          <p:nvPr/>
        </p:nvSpPr>
        <p:spPr>
          <a:xfrm>
            <a:off x="1262017" y="5645146"/>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dirty="0"/>
              <a:t>Фабричный метод</a:t>
            </a:r>
            <a:endParaRPr lang="en-IN" dirty="0">
              <a:latin typeface="Copperplate Gothic Bold" panose="020E0705020206020404" pitchFamily="34" charset="0"/>
            </a:endParaRPr>
          </a:p>
        </p:txBody>
      </p:sp>
      <p:sp>
        <p:nvSpPr>
          <p:cNvPr id="33" name="A4">
            <a:hlinkClick r:id="" action="ppaction://noaction">
              <a:snd r:embed="rId5" name="wrong.wav"/>
            </a:hlinkClick>
            <a:extLst>
              <a:ext uri="{FF2B5EF4-FFF2-40B4-BE49-F238E27FC236}">
                <a16:creationId xmlns:a16="http://schemas.microsoft.com/office/drawing/2014/main" id="{8A5938D8-B885-4AC6-B5FB-D2E612352679}"/>
              </a:ext>
            </a:extLst>
          </p:cNvPr>
          <p:cNvSpPr/>
          <p:nvPr/>
        </p:nvSpPr>
        <p:spPr>
          <a:xfrm>
            <a:off x="6216105" y="5645146"/>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dirty="0"/>
              <a:t>Строитель</a:t>
            </a:r>
            <a:r>
              <a:rPr lang="ru-RU" dirty="0" smtClean="0">
                <a:latin typeface="Copperplate Gothic Bold" panose="020E0705020206020404" pitchFamily="34" charset="0"/>
              </a:rPr>
              <a:t> </a:t>
            </a:r>
            <a:endParaRPr lang="en-IN" dirty="0">
              <a:latin typeface="Copperplate Gothic Bold" panose="020E0705020206020404" pitchFamily="34" charset="0"/>
            </a:endParaRPr>
          </a:p>
        </p:txBody>
      </p:sp>
      <p:sp>
        <p:nvSpPr>
          <p:cNvPr id="34" name="ANSWER">
            <a:extLst>
              <a:ext uri="{FF2B5EF4-FFF2-40B4-BE49-F238E27FC236}">
                <a16:creationId xmlns:a16="http://schemas.microsoft.com/office/drawing/2014/main" id="{FD0A0B8A-D0DA-49A1-B98F-50FC483FE23B}"/>
              </a:ext>
            </a:extLst>
          </p:cNvPr>
          <p:cNvSpPr/>
          <p:nvPr/>
        </p:nvSpPr>
        <p:spPr>
          <a:xfrm>
            <a:off x="10469389" y="170324"/>
            <a:ext cx="1530626" cy="36587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Nexa Bold" panose="02000000000000000000" pitchFamily="50" charset="0"/>
              </a:rPr>
              <a:t>ANSWER</a:t>
            </a:r>
            <a:endParaRPr lang="en-IN" sz="1600" dirty="0">
              <a:latin typeface="Nexa Bold" panose="02000000000000000000" pitchFamily="50" charset="0"/>
            </a:endParaRPr>
          </a:p>
        </p:txBody>
      </p:sp>
      <p:sp>
        <p:nvSpPr>
          <p:cNvPr id="35" name="LL5050">
            <a:hlinkClick r:id="" action="ppaction://macro?name=LifeLine"/>
            <a:extLst>
              <a:ext uri="{FF2B5EF4-FFF2-40B4-BE49-F238E27FC236}">
                <a16:creationId xmlns:a16="http://schemas.microsoft.com/office/drawing/2014/main" id="{EF29F20B-FDD2-4FE5-9307-84F44EFF31FD}"/>
              </a:ext>
            </a:extLst>
          </p:cNvPr>
          <p:cNvSpPr/>
          <p:nvPr/>
        </p:nvSpPr>
        <p:spPr>
          <a:xfrm>
            <a:off x="215137" y="197870"/>
            <a:ext cx="1046880" cy="676655"/>
          </a:xfrm>
          <a:prstGeom prst="ellipse">
            <a:avLst/>
          </a:prstGeom>
          <a:solidFill>
            <a:srgbClr val="FFC000"/>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50:50</a:t>
            </a:r>
            <a:endParaRPr lang="en-IN" b="1" dirty="0">
              <a:solidFill>
                <a:schemeClr val="tx1"/>
              </a:solidFill>
            </a:endParaRPr>
          </a:p>
        </p:txBody>
      </p:sp>
      <p:sp>
        <p:nvSpPr>
          <p:cNvPr id="36" name="LLCall">
            <a:hlinkClick r:id="" action="ppaction://macro?name=LifeLine"/>
            <a:extLst>
              <a:ext uri="{FF2B5EF4-FFF2-40B4-BE49-F238E27FC236}">
                <a16:creationId xmlns:a16="http://schemas.microsoft.com/office/drawing/2014/main" id="{0DBDDC34-0C06-48E5-8457-49E28123CB50}"/>
              </a:ext>
            </a:extLst>
          </p:cNvPr>
          <p:cNvSpPr/>
          <p:nvPr/>
        </p:nvSpPr>
        <p:spPr>
          <a:xfrm>
            <a:off x="1477153" y="197870"/>
            <a:ext cx="1182559" cy="676655"/>
          </a:xfrm>
          <a:prstGeom prst="ellipse">
            <a:avLst/>
          </a:prstGeom>
          <a:solidFill>
            <a:srgbClr val="FFC000"/>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smtClean="0">
                <a:solidFill>
                  <a:schemeClr val="tx1"/>
                </a:solidFill>
              </a:rPr>
              <a:t>Звонок</a:t>
            </a:r>
            <a:endParaRPr lang="en-IN" b="1" dirty="0">
              <a:solidFill>
                <a:schemeClr val="tx1"/>
              </a:solidFill>
            </a:endParaRPr>
          </a:p>
        </p:txBody>
      </p:sp>
      <p:sp>
        <p:nvSpPr>
          <p:cNvPr id="37" name="LLCall30Seconds">
            <a:extLst>
              <a:ext uri="{FF2B5EF4-FFF2-40B4-BE49-F238E27FC236}">
                <a16:creationId xmlns:a16="http://schemas.microsoft.com/office/drawing/2014/main" id="{CFED4F59-51BC-470D-A37C-634588088DD2}"/>
              </a:ext>
            </a:extLst>
          </p:cNvPr>
          <p:cNvSpPr/>
          <p:nvPr/>
        </p:nvSpPr>
        <p:spPr>
          <a:xfrm>
            <a:off x="1262017" y="3159859"/>
            <a:ext cx="9667967" cy="16855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LLAud">
            <a:hlinkClick r:id="" action="ppaction://macro?name=LifeLine"/>
            <a:extLst>
              <a:ext uri="{FF2B5EF4-FFF2-40B4-BE49-F238E27FC236}">
                <a16:creationId xmlns:a16="http://schemas.microsoft.com/office/drawing/2014/main" id="{82F06D0F-50BC-4B4D-A034-FB10EDB5E2AC}"/>
              </a:ext>
            </a:extLst>
          </p:cNvPr>
          <p:cNvSpPr/>
          <p:nvPr/>
        </p:nvSpPr>
        <p:spPr>
          <a:xfrm>
            <a:off x="2739171" y="197870"/>
            <a:ext cx="1199122" cy="676655"/>
          </a:xfrm>
          <a:prstGeom prst="ellipse">
            <a:avLst/>
          </a:prstGeom>
          <a:solidFill>
            <a:srgbClr val="FFC000"/>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100" b="1" dirty="0" smtClean="0">
                <a:solidFill>
                  <a:schemeClr val="tx1"/>
                </a:solidFill>
              </a:rPr>
              <a:t>Помощь зала</a:t>
            </a:r>
            <a:endParaRPr lang="en-IN" sz="1100" b="1" dirty="0">
              <a:solidFill>
                <a:schemeClr val="tx1"/>
              </a:solidFill>
            </a:endParaRPr>
          </a:p>
        </p:txBody>
      </p:sp>
      <p:graphicFrame>
        <p:nvGraphicFramePr>
          <p:cNvPr id="39" name="Chart 15">
            <a:extLst>
              <a:ext uri="{FF2B5EF4-FFF2-40B4-BE49-F238E27FC236}">
                <a16:creationId xmlns:a16="http://schemas.microsoft.com/office/drawing/2014/main" id="{F2F7BE04-161A-41C4-B63C-02E279868B6B}"/>
              </a:ext>
            </a:extLst>
          </p:cNvPr>
          <p:cNvGraphicFramePr/>
          <p:nvPr>
            <p:extLst>
              <p:ext uri="{D42A27DB-BD31-4B8C-83A1-F6EECF244321}">
                <p14:modId xmlns:p14="http://schemas.microsoft.com/office/powerpoint/2010/main" val="131816082"/>
              </p:ext>
            </p:extLst>
          </p:nvPr>
        </p:nvGraphicFramePr>
        <p:xfrm>
          <a:off x="1138750" y="1134768"/>
          <a:ext cx="2916872" cy="1939023"/>
        </p:xfrm>
        <a:graphic>
          <a:graphicData uri="http://schemas.openxmlformats.org/drawingml/2006/chart">
            <c:chart xmlns:c="http://schemas.openxmlformats.org/drawingml/2006/chart" xmlns:r="http://schemas.openxmlformats.org/officeDocument/2006/relationships" r:id="rId6"/>
          </a:graphicData>
        </a:graphic>
      </p:graphicFrame>
      <p:sp>
        <p:nvSpPr>
          <p:cNvPr id="40" name="NEXT">
            <a:hlinkClick r:id="" action="ppaction://hlinkshowjump?jump=nextslide"/>
            <a:extLst>
              <a:ext uri="{FF2B5EF4-FFF2-40B4-BE49-F238E27FC236}">
                <a16:creationId xmlns:a16="http://schemas.microsoft.com/office/drawing/2014/main" id="{003FFDCC-BF80-4614-AB95-5AF0DED6AB6C}"/>
              </a:ext>
            </a:extLst>
          </p:cNvPr>
          <p:cNvSpPr/>
          <p:nvPr/>
        </p:nvSpPr>
        <p:spPr>
          <a:xfrm>
            <a:off x="10465904" y="654433"/>
            <a:ext cx="1530626" cy="64604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Nexa Bold" panose="02000000000000000000" pitchFamily="50" charset="0"/>
              </a:rPr>
              <a:t>NEXT</a:t>
            </a:r>
            <a:endParaRPr lang="en-IN" sz="2800" dirty="0">
              <a:latin typeface="Nexa Bold" panose="02000000000000000000" pitchFamily="50" charset="0"/>
            </a:endParaRPr>
          </a:p>
        </p:txBody>
      </p:sp>
    </p:spTree>
    <p:extLst>
      <p:ext uri="{BB962C8B-B14F-4D97-AF65-F5344CB8AC3E}">
        <p14:creationId xmlns:p14="http://schemas.microsoft.com/office/powerpoint/2010/main" val="3072809997"/>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54000">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14:bounceEnd="54000">
                                          <p:cBhvr additive="base">
                                            <p:cTn id="7" dur="750" fill="hold"/>
                                            <p:tgtEl>
                                              <p:spTgt spid="26"/>
                                            </p:tgtEl>
                                            <p:attrNameLst>
                                              <p:attrName>ppt_x</p:attrName>
                                            </p:attrNameLst>
                                          </p:cBhvr>
                                          <p:tavLst>
                                            <p:tav tm="0">
                                              <p:val>
                                                <p:strVal val="#ppt_x"/>
                                              </p:val>
                                            </p:tav>
                                            <p:tav tm="100000">
                                              <p:val>
                                                <p:strVal val="#ppt_x"/>
                                              </p:val>
                                            </p:tav>
                                          </p:tavLst>
                                        </p:anim>
                                        <p:anim calcmode="lin" valueType="num" p14:bounceEnd="54000">
                                          <p:cBhvr additive="base">
                                            <p:cTn id="8" dur="750" fill="hold"/>
                                            <p:tgtEl>
                                              <p:spTgt spid="2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54000">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14:bounceEnd="54000">
                                          <p:cBhvr additive="base">
                                            <p:cTn id="11" dur="750" fill="hold"/>
                                            <p:tgtEl>
                                              <p:spTgt spid="26"/>
                                            </p:tgtEl>
                                            <p:attrNameLst>
                                              <p:attrName>ppt_x</p:attrName>
                                            </p:attrNameLst>
                                          </p:cBhvr>
                                          <p:tavLst>
                                            <p:tav tm="0">
                                              <p:val>
                                                <p:strVal val="#ppt_x"/>
                                              </p:val>
                                            </p:tav>
                                            <p:tav tm="100000">
                                              <p:val>
                                                <p:strVal val="#ppt_x"/>
                                              </p:val>
                                            </p:tav>
                                          </p:tavLst>
                                        </p:anim>
                                        <p:anim calcmode="lin" valueType="num" p14:bounceEnd="54000">
                                          <p:cBhvr additive="base">
                                            <p:cTn id="12" dur="75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fill="hold" grpId="1" nodeType="withEffect" p14:presetBounceEnd="41333">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14:bounceEnd="41333">
                                          <p:cBhvr additive="base">
                                            <p:cTn id="15" dur="750" fill="hold"/>
                                            <p:tgtEl>
                                              <p:spTgt spid="26"/>
                                            </p:tgtEl>
                                            <p:attrNameLst>
                                              <p:attrName>ppt_x</p:attrName>
                                            </p:attrNameLst>
                                          </p:cBhvr>
                                          <p:tavLst>
                                            <p:tav tm="0">
                                              <p:val>
                                                <p:strVal val="#ppt_x"/>
                                              </p:val>
                                            </p:tav>
                                            <p:tav tm="100000">
                                              <p:val>
                                                <p:strVal val="#ppt_x"/>
                                              </p:val>
                                            </p:tav>
                                          </p:tavLst>
                                        </p:anim>
                                        <p:anim calcmode="lin" valueType="num" p14:bounceEnd="41333">
                                          <p:cBhvr additive="base">
                                            <p:cTn id="16" dur="750" fill="hold"/>
                                            <p:tgtEl>
                                              <p:spTgt spid="26"/>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14:presetBounceEnd="62000">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14:bounceEnd="62000">
                                          <p:cBhvr additive="base">
                                            <p:cTn id="19" dur="2250" fill="hold"/>
                                            <p:tgtEl>
                                              <p:spTgt spid="30"/>
                                            </p:tgtEl>
                                            <p:attrNameLst>
                                              <p:attrName>ppt_x</p:attrName>
                                            </p:attrNameLst>
                                          </p:cBhvr>
                                          <p:tavLst>
                                            <p:tav tm="0">
                                              <p:val>
                                                <p:strVal val="#ppt_x"/>
                                              </p:val>
                                            </p:tav>
                                            <p:tav tm="100000">
                                              <p:val>
                                                <p:strVal val="#ppt_x"/>
                                              </p:val>
                                            </p:tav>
                                          </p:tavLst>
                                        </p:anim>
                                        <p:anim calcmode="lin" valueType="num" p14:bounceEnd="62000">
                                          <p:cBhvr additive="base">
                                            <p:cTn id="20" dur="225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62000">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14:bounceEnd="62000">
                                          <p:cBhvr additive="base">
                                            <p:cTn id="23" dur="2250" fill="hold"/>
                                            <p:tgtEl>
                                              <p:spTgt spid="31"/>
                                            </p:tgtEl>
                                            <p:attrNameLst>
                                              <p:attrName>ppt_x</p:attrName>
                                            </p:attrNameLst>
                                          </p:cBhvr>
                                          <p:tavLst>
                                            <p:tav tm="0">
                                              <p:val>
                                                <p:strVal val="#ppt_x"/>
                                              </p:val>
                                            </p:tav>
                                            <p:tav tm="100000">
                                              <p:val>
                                                <p:strVal val="#ppt_x"/>
                                              </p:val>
                                            </p:tav>
                                          </p:tavLst>
                                        </p:anim>
                                        <p:anim calcmode="lin" valueType="num" p14:bounceEnd="62000">
                                          <p:cBhvr additive="base">
                                            <p:cTn id="24" dur="2250" fill="hold"/>
                                            <p:tgtEl>
                                              <p:spTgt spid="3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62000">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14:bounceEnd="62000">
                                          <p:cBhvr additive="base">
                                            <p:cTn id="27" dur="2250" fill="hold"/>
                                            <p:tgtEl>
                                              <p:spTgt spid="32"/>
                                            </p:tgtEl>
                                            <p:attrNameLst>
                                              <p:attrName>ppt_x</p:attrName>
                                            </p:attrNameLst>
                                          </p:cBhvr>
                                          <p:tavLst>
                                            <p:tav tm="0">
                                              <p:val>
                                                <p:strVal val="#ppt_x"/>
                                              </p:val>
                                            </p:tav>
                                            <p:tav tm="100000">
                                              <p:val>
                                                <p:strVal val="#ppt_x"/>
                                              </p:val>
                                            </p:tav>
                                          </p:tavLst>
                                        </p:anim>
                                        <p:anim calcmode="lin" valueType="num" p14:bounceEnd="62000">
                                          <p:cBhvr additive="base">
                                            <p:cTn id="28" dur="225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62000">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14:bounceEnd="62000">
                                          <p:cBhvr additive="base">
                                            <p:cTn id="31" dur="2250" fill="hold"/>
                                            <p:tgtEl>
                                              <p:spTgt spid="33"/>
                                            </p:tgtEl>
                                            <p:attrNameLst>
                                              <p:attrName>ppt_x</p:attrName>
                                            </p:attrNameLst>
                                          </p:cBhvr>
                                          <p:tavLst>
                                            <p:tav tm="0">
                                              <p:val>
                                                <p:strVal val="#ppt_x"/>
                                              </p:val>
                                            </p:tav>
                                            <p:tav tm="100000">
                                              <p:val>
                                                <p:strVal val="#ppt_x"/>
                                              </p:val>
                                            </p:tav>
                                          </p:tavLst>
                                        </p:anim>
                                        <p:anim calcmode="lin" valueType="num" p14:bounceEnd="62000">
                                          <p:cBhvr additive="base">
                                            <p:cTn id="32" dur="225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14:presetBounceEnd="62000">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14:bounceEnd="62000">
                                          <p:cBhvr additive="base">
                                            <p:cTn id="35" dur="1750" fill="hold"/>
                                            <p:tgtEl>
                                              <p:spTgt spid="29"/>
                                            </p:tgtEl>
                                            <p:attrNameLst>
                                              <p:attrName>ppt_x</p:attrName>
                                            </p:attrNameLst>
                                          </p:cBhvr>
                                          <p:tavLst>
                                            <p:tav tm="0">
                                              <p:val>
                                                <p:strVal val="#ppt_x"/>
                                              </p:val>
                                            </p:tav>
                                            <p:tav tm="100000">
                                              <p:val>
                                                <p:strVal val="#ppt_x"/>
                                              </p:val>
                                            </p:tav>
                                          </p:tavLst>
                                        </p:anim>
                                        <p:anim calcmode="lin" valueType="num" p14:bounceEnd="62000">
                                          <p:cBhvr additive="base">
                                            <p:cTn id="36" dur="175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8" fill="hold" grpId="0" nodeType="withEffect" p14:presetBounceEnd="49000">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14:bounceEnd="49000">
                                          <p:cBhvr additive="base">
                                            <p:cTn id="39" dur="1750" fill="hold"/>
                                            <p:tgtEl>
                                              <p:spTgt spid="35"/>
                                            </p:tgtEl>
                                            <p:attrNameLst>
                                              <p:attrName>ppt_x</p:attrName>
                                            </p:attrNameLst>
                                          </p:cBhvr>
                                          <p:tavLst>
                                            <p:tav tm="0">
                                              <p:val>
                                                <p:strVal val="0-#ppt_w/2"/>
                                              </p:val>
                                            </p:tav>
                                            <p:tav tm="100000">
                                              <p:val>
                                                <p:strVal val="#ppt_x"/>
                                              </p:val>
                                            </p:tav>
                                          </p:tavLst>
                                        </p:anim>
                                        <p:anim calcmode="lin" valueType="num" p14:bounceEnd="49000">
                                          <p:cBhvr additive="base">
                                            <p:cTn id="40" dur="1750" fill="hold"/>
                                            <p:tgtEl>
                                              <p:spTgt spid="35"/>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14:presetBounceEnd="49000">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14:bounceEnd="49000">
                                          <p:cBhvr additive="base">
                                            <p:cTn id="43" dur="1750" fill="hold"/>
                                            <p:tgtEl>
                                              <p:spTgt spid="36"/>
                                            </p:tgtEl>
                                            <p:attrNameLst>
                                              <p:attrName>ppt_x</p:attrName>
                                            </p:attrNameLst>
                                          </p:cBhvr>
                                          <p:tavLst>
                                            <p:tav tm="0">
                                              <p:val>
                                                <p:strVal val="0-#ppt_w/2"/>
                                              </p:val>
                                            </p:tav>
                                            <p:tav tm="100000">
                                              <p:val>
                                                <p:strVal val="#ppt_x"/>
                                              </p:val>
                                            </p:tav>
                                          </p:tavLst>
                                        </p:anim>
                                        <p:anim calcmode="lin" valueType="num" p14:bounceEnd="49000">
                                          <p:cBhvr additive="base">
                                            <p:cTn id="44" dur="1750" fill="hold"/>
                                            <p:tgtEl>
                                              <p:spTgt spid="36"/>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14:presetBounceEnd="49000">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14:bounceEnd="49000">
                                          <p:cBhvr additive="base">
                                            <p:cTn id="47" dur="1750" fill="hold"/>
                                            <p:tgtEl>
                                              <p:spTgt spid="38"/>
                                            </p:tgtEl>
                                            <p:attrNameLst>
                                              <p:attrName>ppt_x</p:attrName>
                                            </p:attrNameLst>
                                          </p:cBhvr>
                                          <p:tavLst>
                                            <p:tav tm="0">
                                              <p:val>
                                                <p:strVal val="0-#ppt_w/2"/>
                                              </p:val>
                                            </p:tav>
                                            <p:tav tm="100000">
                                              <p:val>
                                                <p:strVal val="#ppt_x"/>
                                              </p:val>
                                            </p:tav>
                                          </p:tavLst>
                                        </p:anim>
                                        <p:anim calcmode="lin" valueType="num" p14:bounceEnd="49000">
                                          <p:cBhvr additive="base">
                                            <p:cTn id="48" dur="1750" fill="hold"/>
                                            <p:tgtEl>
                                              <p:spTgt spid="38"/>
                                            </p:tgtEl>
                                            <p:attrNameLst>
                                              <p:attrName>ppt_y</p:attrName>
                                            </p:attrNameLst>
                                          </p:cBhvr>
                                          <p:tavLst>
                                            <p:tav tm="0">
                                              <p:val>
                                                <p:strVal val="#ppt_y"/>
                                              </p:val>
                                            </p:tav>
                                            <p:tav tm="100000">
                                              <p:val>
                                                <p:strVal val="#ppt_y"/>
                                              </p:val>
                                            </p:tav>
                                          </p:tavLst>
                                        </p:anim>
                                      </p:childTnLst>
                                    </p:cTn>
                                  </p:par>
                                  <p:par>
                                    <p:cTn id="49" presetID="2" presetClass="entr" presetSubtype="1" fill="hold" grpId="0" nodeType="withEffect" p14:presetBounceEnd="54000">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14:bounceEnd="54000">
                                          <p:cBhvr additive="base">
                                            <p:cTn id="51" dur="750" fill="hold"/>
                                            <p:tgtEl>
                                              <p:spTgt spid="40"/>
                                            </p:tgtEl>
                                            <p:attrNameLst>
                                              <p:attrName>ppt_x</p:attrName>
                                            </p:attrNameLst>
                                          </p:cBhvr>
                                          <p:tavLst>
                                            <p:tav tm="0">
                                              <p:val>
                                                <p:strVal val="#ppt_x"/>
                                              </p:val>
                                            </p:tav>
                                            <p:tav tm="100000">
                                              <p:val>
                                                <p:strVal val="#ppt_x"/>
                                              </p:val>
                                            </p:tav>
                                          </p:tavLst>
                                        </p:anim>
                                        <p:anim calcmode="lin" valueType="num" p14:bounceEnd="54000">
                                          <p:cBhvr additive="base">
                                            <p:cTn id="52" dur="750" fill="hold"/>
                                            <p:tgtEl>
                                              <p:spTgt spid="40"/>
                                            </p:tgtEl>
                                            <p:attrNameLst>
                                              <p:attrName>ppt_y</p:attrName>
                                            </p:attrNameLst>
                                          </p:cBhvr>
                                          <p:tavLst>
                                            <p:tav tm="0">
                                              <p:val>
                                                <p:strVal val="0-#ppt_h/2"/>
                                              </p:val>
                                            </p:tav>
                                            <p:tav tm="100000">
                                              <p:val>
                                                <p:strVal val="#ppt_y"/>
                                              </p:val>
                                            </p:tav>
                                          </p:tavLst>
                                        </p:anim>
                                      </p:childTnLst>
                                    </p:cTn>
                                  </p:par>
                                  <p:par>
                                    <p:cTn id="53" presetID="2" presetClass="entr" presetSubtype="2" fill="hold" grpId="1" nodeType="withEffect" p14:presetBounceEnd="56000">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14:bounceEnd="56000">
                                          <p:cBhvr additive="base">
                                            <p:cTn id="55" dur="750" fill="hold"/>
                                            <p:tgtEl>
                                              <p:spTgt spid="40"/>
                                            </p:tgtEl>
                                            <p:attrNameLst>
                                              <p:attrName>ppt_x</p:attrName>
                                            </p:attrNameLst>
                                          </p:cBhvr>
                                          <p:tavLst>
                                            <p:tav tm="0">
                                              <p:val>
                                                <p:strVal val="1+#ppt_w/2"/>
                                              </p:val>
                                            </p:tav>
                                            <p:tav tm="100000">
                                              <p:val>
                                                <p:strVal val="#ppt_x"/>
                                              </p:val>
                                            </p:tav>
                                          </p:tavLst>
                                        </p:anim>
                                        <p:anim calcmode="lin" valueType="num" p14:bounceEnd="56000">
                                          <p:cBhvr additive="base">
                                            <p:cTn id="56" dur="75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57" restart="whenNotActive" fill="hold" evtFilter="cancelBubble" nodeType="interactiveSeq">
                    <p:stCondLst>
                      <p:cond evt="onClick" delay="0">
                        <p:tgtEl>
                          <p:spTgt spid="30"/>
                        </p:tgtEl>
                      </p:cond>
                    </p:stCondLst>
                    <p:endSync evt="end" delay="0">
                      <p:rtn val="all"/>
                    </p:endSync>
                    <p:childTnLst>
                      <p:par>
                        <p:cTn id="58" fill="hold">
                          <p:stCondLst>
                            <p:cond delay="0"/>
                          </p:stCondLst>
                          <p:childTnLst>
                            <p:par>
                              <p:cTn id="59" fill="hold">
                                <p:stCondLst>
                                  <p:cond delay="0"/>
                                </p:stCondLst>
                                <p:childTnLst>
                                  <p:par>
                                    <p:cTn id="60" presetID="1" presetClass="emph" presetSubtype="2" fill="hold" nodeType="withEffect">
                                      <p:stCondLst>
                                        <p:cond delay="0"/>
                                      </p:stCondLst>
                                      <p:childTnLst>
                                        <p:animClr clrSpc="rgb" dir="cw">
                                          <p:cBhvr>
                                            <p:cTn id="61" dur="500" fill="hold"/>
                                            <p:tgtEl>
                                              <p:spTgt spid="30"/>
                                            </p:tgtEl>
                                            <p:attrNameLst>
                                              <p:attrName>fillcolor</p:attrName>
                                            </p:attrNameLst>
                                          </p:cBhvr>
                                          <p:to>
                                            <a:srgbClr val="00B050"/>
                                          </p:to>
                                        </p:animClr>
                                        <p:set>
                                          <p:cBhvr>
                                            <p:cTn id="62" dur="500" fill="hold"/>
                                            <p:tgtEl>
                                              <p:spTgt spid="30"/>
                                            </p:tgtEl>
                                            <p:attrNameLst>
                                              <p:attrName>fill.type</p:attrName>
                                            </p:attrNameLst>
                                          </p:cBhvr>
                                          <p:to>
                                            <p:strVal val="solid"/>
                                          </p:to>
                                        </p:set>
                                        <p:set>
                                          <p:cBhvr>
                                            <p:cTn id="63" dur="500" fill="hold"/>
                                            <p:tgtEl>
                                              <p:spTgt spid="30"/>
                                            </p:tgtEl>
                                            <p:attrNameLst>
                                              <p:attrName>fill.on</p:attrName>
                                            </p:attrNameLst>
                                          </p:cBhvr>
                                          <p:to>
                                            <p:strVal val="true"/>
                                          </p:to>
                                        </p:set>
                                      </p:childTnLst>
                                    </p:cTn>
                                  </p:par>
                                </p:childTnLst>
                              </p:cTn>
                            </p:par>
                          </p:childTnLst>
                        </p:cTn>
                      </p:par>
                    </p:childTnLst>
                  </p:cTn>
                  <p:nextCondLst>
                    <p:cond evt="onClick" delay="0">
                      <p:tgtEl>
                        <p:spTgt spid="30"/>
                      </p:tgtEl>
                    </p:cond>
                  </p:nextCondLst>
                </p:seq>
                <p:seq concurrent="1" nextAc="seek">
                  <p:cTn id="64" restart="whenNotActive" fill="hold" evtFilter="cancelBubble" nodeType="interactiveSeq">
                    <p:stCondLst>
                      <p:cond evt="onClick" delay="0">
                        <p:tgtEl>
                          <p:spTgt spid="31"/>
                        </p:tgtEl>
                      </p:cond>
                    </p:stCondLst>
                    <p:endSync evt="end" delay="0">
                      <p:rtn val="all"/>
                    </p:endSync>
                    <p:childTnLst>
                      <p:par>
                        <p:cTn id="65" fill="hold">
                          <p:stCondLst>
                            <p:cond delay="0"/>
                          </p:stCondLst>
                          <p:childTnLst>
                            <p:par>
                              <p:cTn id="66" fill="hold">
                                <p:stCondLst>
                                  <p:cond delay="0"/>
                                </p:stCondLst>
                                <p:childTnLst>
                                  <p:par>
                                    <p:cTn id="67" presetID="1" presetClass="emph" presetSubtype="2" fill="hold" nodeType="withEffect">
                                      <p:stCondLst>
                                        <p:cond delay="0"/>
                                      </p:stCondLst>
                                      <p:childTnLst>
                                        <p:animClr clrSpc="rgb" dir="cw">
                                          <p:cBhvr>
                                            <p:cTn id="68" dur="500" fill="hold"/>
                                            <p:tgtEl>
                                              <p:spTgt spid="31"/>
                                            </p:tgtEl>
                                            <p:attrNameLst>
                                              <p:attrName>fillcolor</p:attrName>
                                            </p:attrNameLst>
                                          </p:cBhvr>
                                          <p:to>
                                            <a:srgbClr val="C00000"/>
                                          </p:to>
                                        </p:animClr>
                                        <p:set>
                                          <p:cBhvr>
                                            <p:cTn id="69" dur="500" fill="hold"/>
                                            <p:tgtEl>
                                              <p:spTgt spid="31"/>
                                            </p:tgtEl>
                                            <p:attrNameLst>
                                              <p:attrName>fill.type</p:attrName>
                                            </p:attrNameLst>
                                          </p:cBhvr>
                                          <p:to>
                                            <p:strVal val="solid"/>
                                          </p:to>
                                        </p:set>
                                        <p:set>
                                          <p:cBhvr>
                                            <p:cTn id="70" dur="500" fill="hold"/>
                                            <p:tgtEl>
                                              <p:spTgt spid="31"/>
                                            </p:tgtEl>
                                            <p:attrNameLst>
                                              <p:attrName>fill.on</p:attrName>
                                            </p:attrNameLst>
                                          </p:cBhvr>
                                          <p:to>
                                            <p:strVal val="true"/>
                                          </p:to>
                                        </p:set>
                                      </p:childTnLst>
                                    </p:cTn>
                                  </p:par>
                                  <p:par>
                                    <p:cTn id="71" presetID="2" presetClass="entr" presetSubtype="1" fill="hold" nodeType="withEffect" p14:presetBounceEnd="54000">
                                      <p:stCondLst>
                                        <p:cond delay="0"/>
                                      </p:stCondLst>
                                      <p:childTnLst>
                                        <p:set>
                                          <p:cBhvr>
                                            <p:cTn id="72" dur="1" fill="hold">
                                              <p:stCondLst>
                                                <p:cond delay="0"/>
                                              </p:stCondLst>
                                            </p:cTn>
                                            <p:tgtEl>
                                              <p:spTgt spid="34"/>
                                            </p:tgtEl>
                                            <p:attrNameLst>
                                              <p:attrName>style.visibility</p:attrName>
                                            </p:attrNameLst>
                                          </p:cBhvr>
                                          <p:to>
                                            <p:strVal val="visible"/>
                                          </p:to>
                                        </p:set>
                                        <p:anim calcmode="lin" valueType="num" p14:bounceEnd="54000">
                                          <p:cBhvr additive="base">
                                            <p:cTn id="73" dur="750" fill="hold"/>
                                            <p:tgtEl>
                                              <p:spTgt spid="34"/>
                                            </p:tgtEl>
                                            <p:attrNameLst>
                                              <p:attrName>ppt_x</p:attrName>
                                            </p:attrNameLst>
                                          </p:cBhvr>
                                          <p:tavLst>
                                            <p:tav tm="0">
                                              <p:val>
                                                <p:strVal val="#ppt_x"/>
                                              </p:val>
                                            </p:tav>
                                            <p:tav tm="100000">
                                              <p:val>
                                                <p:strVal val="#ppt_x"/>
                                              </p:val>
                                            </p:tav>
                                          </p:tavLst>
                                        </p:anim>
                                        <p:anim calcmode="lin" valueType="num" p14:bounceEnd="54000">
                                          <p:cBhvr additive="base">
                                            <p:cTn id="74" dur="75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31"/>
                      </p:tgtEl>
                    </p:cond>
                  </p:nextCondLst>
                </p:seq>
                <p:seq concurrent="1" nextAc="seek">
                  <p:cTn id="75" restart="whenNotActive" fill="hold" evtFilter="cancelBubble" nodeType="interactiveSeq">
                    <p:stCondLst>
                      <p:cond evt="onClick" delay="0">
                        <p:tgtEl>
                          <p:spTgt spid="32"/>
                        </p:tgtEl>
                      </p:cond>
                    </p:stCondLst>
                    <p:endSync evt="end" delay="0">
                      <p:rtn val="all"/>
                    </p:endSync>
                    <p:childTnLst>
                      <p:par>
                        <p:cTn id="76" fill="hold">
                          <p:stCondLst>
                            <p:cond delay="0"/>
                          </p:stCondLst>
                          <p:childTnLst>
                            <p:par>
                              <p:cTn id="77" fill="hold">
                                <p:stCondLst>
                                  <p:cond delay="0"/>
                                </p:stCondLst>
                                <p:childTnLst>
                                  <p:par>
                                    <p:cTn id="78" presetID="1" presetClass="emph" presetSubtype="2" fill="hold" nodeType="withEffect">
                                      <p:stCondLst>
                                        <p:cond delay="0"/>
                                      </p:stCondLst>
                                      <p:childTnLst>
                                        <p:animClr clrSpc="rgb" dir="cw">
                                          <p:cBhvr>
                                            <p:cTn id="79" dur="500" fill="hold"/>
                                            <p:tgtEl>
                                              <p:spTgt spid="32"/>
                                            </p:tgtEl>
                                            <p:attrNameLst>
                                              <p:attrName>fillcolor</p:attrName>
                                            </p:attrNameLst>
                                          </p:cBhvr>
                                          <p:to>
                                            <a:srgbClr val="C00000"/>
                                          </p:to>
                                        </p:animClr>
                                        <p:set>
                                          <p:cBhvr>
                                            <p:cTn id="80" dur="500" fill="hold"/>
                                            <p:tgtEl>
                                              <p:spTgt spid="32"/>
                                            </p:tgtEl>
                                            <p:attrNameLst>
                                              <p:attrName>fill.type</p:attrName>
                                            </p:attrNameLst>
                                          </p:cBhvr>
                                          <p:to>
                                            <p:strVal val="solid"/>
                                          </p:to>
                                        </p:set>
                                        <p:set>
                                          <p:cBhvr>
                                            <p:cTn id="81" dur="500" fill="hold"/>
                                            <p:tgtEl>
                                              <p:spTgt spid="32"/>
                                            </p:tgtEl>
                                            <p:attrNameLst>
                                              <p:attrName>fill.on</p:attrName>
                                            </p:attrNameLst>
                                          </p:cBhvr>
                                          <p:to>
                                            <p:strVal val="true"/>
                                          </p:to>
                                        </p:set>
                                      </p:childTnLst>
                                    </p:cTn>
                                  </p:par>
                                  <p:par>
                                    <p:cTn id="82" presetID="2" presetClass="entr" presetSubtype="1" fill="hold" grpId="0" nodeType="withEffect" p14:presetBounceEnd="54000">
                                      <p:stCondLst>
                                        <p:cond delay="0"/>
                                      </p:stCondLst>
                                      <p:childTnLst>
                                        <p:set>
                                          <p:cBhvr>
                                            <p:cTn id="83" dur="1" fill="hold">
                                              <p:stCondLst>
                                                <p:cond delay="0"/>
                                              </p:stCondLst>
                                            </p:cTn>
                                            <p:tgtEl>
                                              <p:spTgt spid="34"/>
                                            </p:tgtEl>
                                            <p:attrNameLst>
                                              <p:attrName>style.visibility</p:attrName>
                                            </p:attrNameLst>
                                          </p:cBhvr>
                                          <p:to>
                                            <p:strVal val="visible"/>
                                          </p:to>
                                        </p:set>
                                        <p:anim calcmode="lin" valueType="num" p14:bounceEnd="54000">
                                          <p:cBhvr additive="base">
                                            <p:cTn id="84" dur="750" fill="hold"/>
                                            <p:tgtEl>
                                              <p:spTgt spid="34"/>
                                            </p:tgtEl>
                                            <p:attrNameLst>
                                              <p:attrName>ppt_x</p:attrName>
                                            </p:attrNameLst>
                                          </p:cBhvr>
                                          <p:tavLst>
                                            <p:tav tm="0">
                                              <p:val>
                                                <p:strVal val="#ppt_x"/>
                                              </p:val>
                                            </p:tav>
                                            <p:tav tm="100000">
                                              <p:val>
                                                <p:strVal val="#ppt_x"/>
                                              </p:val>
                                            </p:tav>
                                          </p:tavLst>
                                        </p:anim>
                                        <p:anim calcmode="lin" valueType="num" p14:bounceEnd="54000">
                                          <p:cBhvr additive="base">
                                            <p:cTn id="85" dur="75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32"/>
                      </p:tgtEl>
                    </p:cond>
                  </p:nextCondLst>
                </p:seq>
                <p:seq concurrent="1" nextAc="seek">
                  <p:cTn id="86" restart="whenNotActive" fill="hold" evtFilter="cancelBubble" nodeType="interactiveSeq">
                    <p:stCondLst>
                      <p:cond evt="onClick" delay="0">
                        <p:tgtEl>
                          <p:spTgt spid="33"/>
                        </p:tgtEl>
                      </p:cond>
                    </p:stCondLst>
                    <p:endSync evt="end" delay="0">
                      <p:rtn val="all"/>
                    </p:endSync>
                    <p:childTnLst>
                      <p:par>
                        <p:cTn id="87" fill="hold">
                          <p:stCondLst>
                            <p:cond delay="0"/>
                          </p:stCondLst>
                          <p:childTnLst>
                            <p:par>
                              <p:cTn id="88" fill="hold">
                                <p:stCondLst>
                                  <p:cond delay="0"/>
                                </p:stCondLst>
                                <p:childTnLst>
                                  <p:par>
                                    <p:cTn id="89" presetID="1" presetClass="emph" presetSubtype="2" fill="hold" nodeType="withEffect">
                                      <p:stCondLst>
                                        <p:cond delay="0"/>
                                      </p:stCondLst>
                                      <p:childTnLst>
                                        <p:animClr clrSpc="rgb" dir="cw">
                                          <p:cBhvr>
                                            <p:cTn id="90" dur="500" fill="hold"/>
                                            <p:tgtEl>
                                              <p:spTgt spid="33"/>
                                            </p:tgtEl>
                                            <p:attrNameLst>
                                              <p:attrName>fillcolor</p:attrName>
                                            </p:attrNameLst>
                                          </p:cBhvr>
                                          <p:to>
                                            <a:srgbClr val="C00000"/>
                                          </p:to>
                                        </p:animClr>
                                        <p:set>
                                          <p:cBhvr>
                                            <p:cTn id="91" dur="500" fill="hold"/>
                                            <p:tgtEl>
                                              <p:spTgt spid="33"/>
                                            </p:tgtEl>
                                            <p:attrNameLst>
                                              <p:attrName>fill.type</p:attrName>
                                            </p:attrNameLst>
                                          </p:cBhvr>
                                          <p:to>
                                            <p:strVal val="solid"/>
                                          </p:to>
                                        </p:set>
                                        <p:set>
                                          <p:cBhvr>
                                            <p:cTn id="92" dur="500" fill="hold"/>
                                            <p:tgtEl>
                                              <p:spTgt spid="33"/>
                                            </p:tgtEl>
                                            <p:attrNameLst>
                                              <p:attrName>fill.on</p:attrName>
                                            </p:attrNameLst>
                                          </p:cBhvr>
                                          <p:to>
                                            <p:strVal val="true"/>
                                          </p:to>
                                        </p:set>
                                      </p:childTnLst>
                                    </p:cTn>
                                  </p:par>
                                  <p:par>
                                    <p:cTn id="93" presetID="2" presetClass="entr" presetSubtype="1" fill="hold" grpId="1" nodeType="withEffect" p14:presetBounceEnd="41333">
                                      <p:stCondLst>
                                        <p:cond delay="0"/>
                                      </p:stCondLst>
                                      <p:childTnLst>
                                        <p:set>
                                          <p:cBhvr>
                                            <p:cTn id="94" dur="1" fill="hold">
                                              <p:stCondLst>
                                                <p:cond delay="0"/>
                                              </p:stCondLst>
                                            </p:cTn>
                                            <p:tgtEl>
                                              <p:spTgt spid="34"/>
                                            </p:tgtEl>
                                            <p:attrNameLst>
                                              <p:attrName>style.visibility</p:attrName>
                                            </p:attrNameLst>
                                          </p:cBhvr>
                                          <p:to>
                                            <p:strVal val="visible"/>
                                          </p:to>
                                        </p:set>
                                        <p:anim calcmode="lin" valueType="num" p14:bounceEnd="41333">
                                          <p:cBhvr additive="base">
                                            <p:cTn id="95" dur="750" fill="hold"/>
                                            <p:tgtEl>
                                              <p:spTgt spid="34"/>
                                            </p:tgtEl>
                                            <p:attrNameLst>
                                              <p:attrName>ppt_x</p:attrName>
                                            </p:attrNameLst>
                                          </p:cBhvr>
                                          <p:tavLst>
                                            <p:tav tm="0">
                                              <p:val>
                                                <p:strVal val="#ppt_x"/>
                                              </p:val>
                                            </p:tav>
                                            <p:tav tm="100000">
                                              <p:val>
                                                <p:strVal val="#ppt_x"/>
                                              </p:val>
                                            </p:tav>
                                          </p:tavLst>
                                        </p:anim>
                                        <p:anim calcmode="lin" valueType="num" p14:bounceEnd="41333">
                                          <p:cBhvr additive="base">
                                            <p:cTn id="96" dur="75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33"/>
                      </p:tgtEl>
                    </p:cond>
                  </p:nextCondLst>
                </p:seq>
                <p:seq concurrent="1" nextAc="seek">
                  <p:cTn id="97" restart="whenNotActive" fill="hold" evtFilter="cancelBubble" nodeType="interactiveSeq">
                    <p:stCondLst>
                      <p:cond evt="onClick" delay="0">
                        <p:tgtEl>
                          <p:spTgt spid="34"/>
                        </p:tgtEl>
                      </p:cond>
                    </p:stCondLst>
                    <p:endSync evt="end" delay="0">
                      <p:rtn val="all"/>
                    </p:endSync>
                    <p:childTnLst>
                      <p:par>
                        <p:cTn id="98" fill="hold">
                          <p:stCondLst>
                            <p:cond delay="0"/>
                          </p:stCondLst>
                          <p:childTnLst>
                            <p:par>
                              <p:cTn id="99" fill="hold">
                                <p:stCondLst>
                                  <p:cond delay="0"/>
                                </p:stCondLst>
                                <p:childTnLst>
                                  <p:par>
                                    <p:cTn id="100" presetID="1" presetClass="emph" presetSubtype="2" fill="hold" nodeType="withEffect">
                                      <p:stCondLst>
                                        <p:cond delay="0"/>
                                      </p:stCondLst>
                                      <p:childTnLst>
                                        <p:animClr clrSpc="rgb" dir="cw">
                                          <p:cBhvr>
                                            <p:cTn id="101" dur="750" fill="hold"/>
                                            <p:tgtEl>
                                              <p:spTgt spid="30"/>
                                            </p:tgtEl>
                                            <p:attrNameLst>
                                              <p:attrName>fillcolor</p:attrName>
                                            </p:attrNameLst>
                                          </p:cBhvr>
                                          <p:to>
                                            <a:srgbClr val="00B050"/>
                                          </p:to>
                                        </p:animClr>
                                        <p:set>
                                          <p:cBhvr>
                                            <p:cTn id="102" dur="750" fill="hold"/>
                                            <p:tgtEl>
                                              <p:spTgt spid="30"/>
                                            </p:tgtEl>
                                            <p:attrNameLst>
                                              <p:attrName>fill.type</p:attrName>
                                            </p:attrNameLst>
                                          </p:cBhvr>
                                          <p:to>
                                            <p:strVal val="solid"/>
                                          </p:to>
                                        </p:set>
                                        <p:set>
                                          <p:cBhvr>
                                            <p:cTn id="103" dur="750" fill="hold"/>
                                            <p:tgtEl>
                                              <p:spTgt spid="30"/>
                                            </p:tgtEl>
                                            <p:attrNameLst>
                                              <p:attrName>fill.on</p:attrName>
                                            </p:attrNameLst>
                                          </p:cBhvr>
                                          <p:to>
                                            <p:strVal val="true"/>
                                          </p:to>
                                        </p:set>
                                      </p:childTnLst>
                                    </p:cTn>
                                  </p:par>
                                </p:childTnLst>
                              </p:cTn>
                            </p:par>
                          </p:childTnLst>
                        </p:cTn>
                      </p:par>
                    </p:childTnLst>
                  </p:cTn>
                  <p:nextCondLst>
                    <p:cond evt="onClick" delay="0">
                      <p:tgtEl>
                        <p:spTgt spid="34"/>
                      </p:tgtEl>
                    </p:cond>
                  </p:nextCondLst>
                </p:seq>
                <p:seq concurrent="1" nextAc="seek">
                  <p:cTn id="104" restart="whenNotActive" fill="hold" evtFilter="cancelBubble" nodeType="interactiveSeq">
                    <p:stCondLst>
                      <p:cond evt="onClick" delay="0">
                        <p:tgtEl>
                          <p:spTgt spid="35"/>
                        </p:tgtEl>
                      </p:cond>
                    </p:stCondLst>
                    <p:endSync evt="end" delay="0">
                      <p:rtn val="all"/>
                    </p:endSync>
                    <p:childTnLst>
                      <p:par>
                        <p:cTn id="105" fill="hold">
                          <p:stCondLst>
                            <p:cond delay="0"/>
                          </p:stCondLst>
                          <p:childTnLst>
                            <p:par>
                              <p:cTn id="106" fill="hold">
                                <p:stCondLst>
                                  <p:cond delay="0"/>
                                </p:stCondLst>
                                <p:childTnLst>
                                  <p:par>
                                    <p:cTn id="107" presetID="2" presetClass="exit" presetSubtype="4" fill="hold" grpId="1" nodeType="clickEffect">
                                      <p:stCondLst>
                                        <p:cond delay="0"/>
                                      </p:stCondLst>
                                      <p:childTnLst>
                                        <p:anim calcmode="lin" valueType="num">
                                          <p:cBhvr additive="base">
                                            <p:cTn id="108" dur="500"/>
                                            <p:tgtEl>
                                              <p:spTgt spid="33"/>
                                            </p:tgtEl>
                                            <p:attrNameLst>
                                              <p:attrName>ppt_x</p:attrName>
                                            </p:attrNameLst>
                                          </p:cBhvr>
                                          <p:tavLst>
                                            <p:tav tm="0">
                                              <p:val>
                                                <p:strVal val="ppt_x"/>
                                              </p:val>
                                            </p:tav>
                                            <p:tav tm="100000">
                                              <p:val>
                                                <p:strVal val="ppt_x"/>
                                              </p:val>
                                            </p:tav>
                                          </p:tavLst>
                                        </p:anim>
                                        <p:anim calcmode="lin" valueType="num">
                                          <p:cBhvr additive="base">
                                            <p:cTn id="109" dur="500"/>
                                            <p:tgtEl>
                                              <p:spTgt spid="33"/>
                                            </p:tgtEl>
                                            <p:attrNameLst>
                                              <p:attrName>ppt_y</p:attrName>
                                            </p:attrNameLst>
                                          </p:cBhvr>
                                          <p:tavLst>
                                            <p:tav tm="0">
                                              <p:val>
                                                <p:strVal val="ppt_y"/>
                                              </p:val>
                                            </p:tav>
                                            <p:tav tm="100000">
                                              <p:val>
                                                <p:strVal val="1+ppt_h/2"/>
                                              </p:val>
                                            </p:tav>
                                          </p:tavLst>
                                        </p:anim>
                                        <p:set>
                                          <p:cBhvr>
                                            <p:cTn id="110" dur="1" fill="hold">
                                              <p:stCondLst>
                                                <p:cond delay="499"/>
                                              </p:stCondLst>
                                            </p:cTn>
                                            <p:tgtEl>
                                              <p:spTgt spid="33"/>
                                            </p:tgtEl>
                                            <p:attrNameLst>
                                              <p:attrName>style.visibility</p:attrName>
                                            </p:attrNameLst>
                                          </p:cBhvr>
                                          <p:to>
                                            <p:strVal val="hidden"/>
                                          </p:to>
                                        </p:set>
                                      </p:childTnLst>
                                    </p:cTn>
                                  </p:par>
                                  <p:par>
                                    <p:cTn id="111" presetID="2" presetClass="exit" presetSubtype="4" fill="hold" grpId="1" nodeType="withEffect">
                                      <p:stCondLst>
                                        <p:cond delay="0"/>
                                      </p:stCondLst>
                                      <p:childTnLst>
                                        <p:anim calcmode="lin" valueType="num">
                                          <p:cBhvr additive="base">
                                            <p:cTn id="112" dur="500"/>
                                            <p:tgtEl>
                                              <p:spTgt spid="32"/>
                                            </p:tgtEl>
                                            <p:attrNameLst>
                                              <p:attrName>ppt_x</p:attrName>
                                            </p:attrNameLst>
                                          </p:cBhvr>
                                          <p:tavLst>
                                            <p:tav tm="0">
                                              <p:val>
                                                <p:strVal val="ppt_x"/>
                                              </p:val>
                                            </p:tav>
                                            <p:tav tm="100000">
                                              <p:val>
                                                <p:strVal val="ppt_x"/>
                                              </p:val>
                                            </p:tav>
                                          </p:tavLst>
                                        </p:anim>
                                        <p:anim calcmode="lin" valueType="num">
                                          <p:cBhvr additive="base">
                                            <p:cTn id="113" dur="500"/>
                                            <p:tgtEl>
                                              <p:spTgt spid="32"/>
                                            </p:tgtEl>
                                            <p:attrNameLst>
                                              <p:attrName>ppt_y</p:attrName>
                                            </p:attrNameLst>
                                          </p:cBhvr>
                                          <p:tavLst>
                                            <p:tav tm="0">
                                              <p:val>
                                                <p:strVal val="ppt_y"/>
                                              </p:val>
                                            </p:tav>
                                            <p:tav tm="100000">
                                              <p:val>
                                                <p:strVal val="1+ppt_h/2"/>
                                              </p:val>
                                            </p:tav>
                                          </p:tavLst>
                                        </p:anim>
                                        <p:set>
                                          <p:cBhvr>
                                            <p:cTn id="114" dur="1" fill="hold">
                                              <p:stCondLst>
                                                <p:cond delay="499"/>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35"/>
                      </p:tgtEl>
                    </p:cond>
                  </p:nextCondLst>
                </p:seq>
                <p:seq concurrent="1" nextAc="seek">
                  <p:cTn id="115" restart="whenNotActive" fill="hold" evtFilter="cancelBubble" nodeType="interactiveSeq">
                    <p:stCondLst>
                      <p:cond evt="onClick" delay="0">
                        <p:tgtEl>
                          <p:spTgt spid="36"/>
                        </p:tgtEl>
                      </p:cond>
                    </p:stCondLst>
                    <p:endSync evt="end" delay="0">
                      <p:rtn val="all"/>
                    </p:endSync>
                    <p:childTnLst>
                      <p:par>
                        <p:cTn id="116" fill="hold">
                          <p:stCondLst>
                            <p:cond delay="0"/>
                          </p:stCondLst>
                          <p:childTnLst>
                            <p:par>
                              <p:cTn id="117" fill="hold">
                                <p:stCondLst>
                                  <p:cond delay="0"/>
                                </p:stCondLst>
                                <p:childTnLst>
                                  <p:par>
                                    <p:cTn id="118" presetID="22" presetClass="exit" presetSubtype="2" fill="hold" grpId="0" nodeType="clickEffect">
                                      <p:stCondLst>
                                        <p:cond delay="0"/>
                                      </p:stCondLst>
                                      <p:childTnLst>
                                        <p:animEffect transition="out" filter="wipe(right)">
                                          <p:cBhvr>
                                            <p:cTn id="119" dur="30000"/>
                                            <p:tgtEl>
                                              <p:spTgt spid="37"/>
                                            </p:tgtEl>
                                          </p:cBhvr>
                                        </p:animEffect>
                                        <p:set>
                                          <p:cBhvr>
                                            <p:cTn id="120" dur="1" fill="hold">
                                              <p:stCondLst>
                                                <p:cond delay="29999"/>
                                              </p:stCondLst>
                                            </p:cTn>
                                            <p:tgtEl>
                                              <p:spTgt spid="37"/>
                                            </p:tgtEl>
                                            <p:attrNameLst>
                                              <p:attrName>style.visibility</p:attrName>
                                            </p:attrNameLst>
                                          </p:cBhvr>
                                          <p:to>
                                            <p:strVal val="hidden"/>
                                          </p:to>
                                        </p:set>
                                      </p:childTnLst>
                                    </p:cTn>
                                  </p:par>
                                </p:childTnLst>
                              </p:cTn>
                            </p:par>
                          </p:childTnLst>
                        </p:cTn>
                      </p:par>
                    </p:childTnLst>
                  </p:cTn>
                  <p:nextCondLst>
                    <p:cond evt="onClick" delay="0">
                      <p:tgtEl>
                        <p:spTgt spid="36"/>
                      </p:tgtEl>
                    </p:cond>
                  </p:nextCondLst>
                </p:seq>
                <p:seq concurrent="1" nextAc="seek">
                  <p:cTn id="121" restart="whenNotActive" fill="hold" evtFilter="cancelBubble" nodeType="interactiveSeq">
                    <p:stCondLst>
                      <p:cond evt="onClick" delay="0">
                        <p:tgtEl>
                          <p:spTgt spid="38"/>
                        </p:tgtEl>
                      </p:cond>
                    </p:stCondLst>
                    <p:endSync evt="end" delay="0">
                      <p:rtn val="all"/>
                    </p:endSync>
                    <p:childTnLst>
                      <p:par>
                        <p:cTn id="122" fill="hold">
                          <p:stCondLst>
                            <p:cond delay="0"/>
                          </p:stCondLst>
                          <p:childTnLst>
                            <p:par>
                              <p:cTn id="123" fill="hold">
                                <p:stCondLst>
                                  <p:cond delay="0"/>
                                </p:stCondLst>
                                <p:childTnLst>
                                  <p:par>
                                    <p:cTn id="124" presetID="2" presetClass="entr" presetSubtype="8" fill="hold" grpId="0" nodeType="clickEffect" p14:presetBounceEnd="46000">
                                      <p:stCondLst>
                                        <p:cond delay="0"/>
                                      </p:stCondLst>
                                      <p:childTnLst>
                                        <p:set>
                                          <p:cBhvr>
                                            <p:cTn id="125" dur="1" fill="hold">
                                              <p:stCondLst>
                                                <p:cond delay="0"/>
                                              </p:stCondLst>
                                            </p:cTn>
                                            <p:tgtEl>
                                              <p:spTgt spid="39"/>
                                            </p:tgtEl>
                                            <p:attrNameLst>
                                              <p:attrName>style.visibility</p:attrName>
                                            </p:attrNameLst>
                                          </p:cBhvr>
                                          <p:to>
                                            <p:strVal val="visible"/>
                                          </p:to>
                                        </p:set>
                                        <p:anim calcmode="lin" valueType="num" p14:bounceEnd="46000">
                                          <p:cBhvr additive="base">
                                            <p:cTn id="126" dur="500" fill="hold"/>
                                            <p:tgtEl>
                                              <p:spTgt spid="39"/>
                                            </p:tgtEl>
                                            <p:attrNameLst>
                                              <p:attrName>ppt_x</p:attrName>
                                            </p:attrNameLst>
                                          </p:cBhvr>
                                          <p:tavLst>
                                            <p:tav tm="0">
                                              <p:val>
                                                <p:strVal val="0-#ppt_w/2"/>
                                              </p:val>
                                            </p:tav>
                                            <p:tav tm="100000">
                                              <p:val>
                                                <p:strVal val="#ppt_x"/>
                                              </p:val>
                                            </p:tav>
                                          </p:tavLst>
                                        </p:anim>
                                        <p:anim calcmode="lin" valueType="num" p14:bounceEnd="46000">
                                          <p:cBhvr additive="base">
                                            <p:cTn id="127"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38"/>
                      </p:tgtEl>
                    </p:cond>
                  </p:nextCondLst>
                </p:seq>
              </p:childTnLst>
            </p:cTn>
          </p:par>
        </p:tnLst>
        <p:bldLst>
          <p:bldP spid="26" grpId="0" animBg="1"/>
          <p:bldP spid="26" grpId="1" animBg="1"/>
          <p:bldP spid="29" grpId="0" animBg="1"/>
          <p:bldP spid="30" grpId="0" animBg="1"/>
          <p:bldP spid="31" grpId="0" animBg="1"/>
          <p:bldP spid="32" grpId="0" animBg="1"/>
          <p:bldP spid="32" grpId="1" animBg="1"/>
          <p:bldP spid="33" grpId="0" animBg="1"/>
          <p:bldP spid="33" grpId="1" animBg="1"/>
          <p:bldP spid="34" grpId="0" animBg="1"/>
          <p:bldP spid="34" grpId="1" animBg="1"/>
          <p:bldP spid="35" grpId="0" animBg="1"/>
          <p:bldP spid="36" grpId="0" animBg="1"/>
          <p:bldP spid="37" grpId="0" animBg="1"/>
          <p:bldP spid="38" grpId="0" animBg="1"/>
          <p:bldGraphic spid="39" grpId="0">
            <p:bldAsOne/>
          </p:bldGraphic>
          <p:bldP spid="40" grpId="0" animBg="1"/>
          <p:bldP spid="40"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ppt_x"/>
                                              </p:val>
                                            </p:tav>
                                            <p:tav tm="100000">
                                              <p:val>
                                                <p:strVal val="#ppt_x"/>
                                              </p:val>
                                            </p:tav>
                                          </p:tavLst>
                                        </p:anim>
                                        <p:anim calcmode="lin" valueType="num">
                                          <p:cBhvr additive="base">
                                            <p:cTn id="8" dur="750" fill="hold"/>
                                            <p:tgtEl>
                                              <p:spTgt spid="2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fill="hold" grpId="1"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750" fill="hold"/>
                                            <p:tgtEl>
                                              <p:spTgt spid="26"/>
                                            </p:tgtEl>
                                            <p:attrNameLst>
                                              <p:attrName>ppt_x</p:attrName>
                                            </p:attrNameLst>
                                          </p:cBhvr>
                                          <p:tavLst>
                                            <p:tav tm="0">
                                              <p:val>
                                                <p:strVal val="#ppt_x"/>
                                              </p:val>
                                            </p:tav>
                                            <p:tav tm="100000">
                                              <p:val>
                                                <p:strVal val="#ppt_x"/>
                                              </p:val>
                                            </p:tav>
                                          </p:tavLst>
                                        </p:anim>
                                        <p:anim calcmode="lin" valueType="num">
                                          <p:cBhvr additive="base">
                                            <p:cTn id="16" dur="750" fill="hold"/>
                                            <p:tgtEl>
                                              <p:spTgt spid="26"/>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2250" fill="hold"/>
                                            <p:tgtEl>
                                              <p:spTgt spid="30"/>
                                            </p:tgtEl>
                                            <p:attrNameLst>
                                              <p:attrName>ppt_x</p:attrName>
                                            </p:attrNameLst>
                                          </p:cBhvr>
                                          <p:tavLst>
                                            <p:tav tm="0">
                                              <p:val>
                                                <p:strVal val="#ppt_x"/>
                                              </p:val>
                                            </p:tav>
                                            <p:tav tm="100000">
                                              <p:val>
                                                <p:strVal val="#ppt_x"/>
                                              </p:val>
                                            </p:tav>
                                          </p:tavLst>
                                        </p:anim>
                                        <p:anim calcmode="lin" valueType="num">
                                          <p:cBhvr additive="base">
                                            <p:cTn id="20" dur="225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2250" fill="hold"/>
                                            <p:tgtEl>
                                              <p:spTgt spid="31"/>
                                            </p:tgtEl>
                                            <p:attrNameLst>
                                              <p:attrName>ppt_x</p:attrName>
                                            </p:attrNameLst>
                                          </p:cBhvr>
                                          <p:tavLst>
                                            <p:tav tm="0">
                                              <p:val>
                                                <p:strVal val="#ppt_x"/>
                                              </p:val>
                                            </p:tav>
                                            <p:tav tm="100000">
                                              <p:val>
                                                <p:strVal val="#ppt_x"/>
                                              </p:val>
                                            </p:tav>
                                          </p:tavLst>
                                        </p:anim>
                                        <p:anim calcmode="lin" valueType="num">
                                          <p:cBhvr additive="base">
                                            <p:cTn id="24" dur="2250" fill="hold"/>
                                            <p:tgtEl>
                                              <p:spTgt spid="3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2250" fill="hold"/>
                                            <p:tgtEl>
                                              <p:spTgt spid="32"/>
                                            </p:tgtEl>
                                            <p:attrNameLst>
                                              <p:attrName>ppt_x</p:attrName>
                                            </p:attrNameLst>
                                          </p:cBhvr>
                                          <p:tavLst>
                                            <p:tav tm="0">
                                              <p:val>
                                                <p:strVal val="#ppt_x"/>
                                              </p:val>
                                            </p:tav>
                                            <p:tav tm="100000">
                                              <p:val>
                                                <p:strVal val="#ppt_x"/>
                                              </p:val>
                                            </p:tav>
                                          </p:tavLst>
                                        </p:anim>
                                        <p:anim calcmode="lin" valueType="num">
                                          <p:cBhvr additive="base">
                                            <p:cTn id="28" dur="225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2250" fill="hold"/>
                                            <p:tgtEl>
                                              <p:spTgt spid="33"/>
                                            </p:tgtEl>
                                            <p:attrNameLst>
                                              <p:attrName>ppt_x</p:attrName>
                                            </p:attrNameLst>
                                          </p:cBhvr>
                                          <p:tavLst>
                                            <p:tav tm="0">
                                              <p:val>
                                                <p:strVal val="#ppt_x"/>
                                              </p:val>
                                            </p:tav>
                                            <p:tav tm="100000">
                                              <p:val>
                                                <p:strVal val="#ppt_x"/>
                                              </p:val>
                                            </p:tav>
                                          </p:tavLst>
                                        </p:anim>
                                        <p:anim calcmode="lin" valueType="num">
                                          <p:cBhvr additive="base">
                                            <p:cTn id="32" dur="225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1750" fill="hold"/>
                                            <p:tgtEl>
                                              <p:spTgt spid="29"/>
                                            </p:tgtEl>
                                            <p:attrNameLst>
                                              <p:attrName>ppt_x</p:attrName>
                                            </p:attrNameLst>
                                          </p:cBhvr>
                                          <p:tavLst>
                                            <p:tav tm="0">
                                              <p:val>
                                                <p:strVal val="#ppt_x"/>
                                              </p:val>
                                            </p:tav>
                                            <p:tav tm="100000">
                                              <p:val>
                                                <p:strVal val="#ppt_x"/>
                                              </p:val>
                                            </p:tav>
                                          </p:tavLst>
                                        </p:anim>
                                        <p:anim calcmode="lin" valueType="num">
                                          <p:cBhvr additive="base">
                                            <p:cTn id="36" dur="175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750" fill="hold"/>
                                            <p:tgtEl>
                                              <p:spTgt spid="35"/>
                                            </p:tgtEl>
                                            <p:attrNameLst>
                                              <p:attrName>ppt_x</p:attrName>
                                            </p:attrNameLst>
                                          </p:cBhvr>
                                          <p:tavLst>
                                            <p:tav tm="0">
                                              <p:val>
                                                <p:strVal val="0-#ppt_w/2"/>
                                              </p:val>
                                            </p:tav>
                                            <p:tav tm="100000">
                                              <p:val>
                                                <p:strVal val="#ppt_x"/>
                                              </p:val>
                                            </p:tav>
                                          </p:tavLst>
                                        </p:anim>
                                        <p:anim calcmode="lin" valueType="num">
                                          <p:cBhvr additive="base">
                                            <p:cTn id="40" dur="1750" fill="hold"/>
                                            <p:tgtEl>
                                              <p:spTgt spid="35"/>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750" fill="hold"/>
                                            <p:tgtEl>
                                              <p:spTgt spid="36"/>
                                            </p:tgtEl>
                                            <p:attrNameLst>
                                              <p:attrName>ppt_x</p:attrName>
                                            </p:attrNameLst>
                                          </p:cBhvr>
                                          <p:tavLst>
                                            <p:tav tm="0">
                                              <p:val>
                                                <p:strVal val="0-#ppt_w/2"/>
                                              </p:val>
                                            </p:tav>
                                            <p:tav tm="100000">
                                              <p:val>
                                                <p:strVal val="#ppt_x"/>
                                              </p:val>
                                            </p:tav>
                                          </p:tavLst>
                                        </p:anim>
                                        <p:anim calcmode="lin" valueType="num">
                                          <p:cBhvr additive="base">
                                            <p:cTn id="44" dur="1750" fill="hold"/>
                                            <p:tgtEl>
                                              <p:spTgt spid="36"/>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1750" fill="hold"/>
                                            <p:tgtEl>
                                              <p:spTgt spid="38"/>
                                            </p:tgtEl>
                                            <p:attrNameLst>
                                              <p:attrName>ppt_x</p:attrName>
                                            </p:attrNameLst>
                                          </p:cBhvr>
                                          <p:tavLst>
                                            <p:tav tm="0">
                                              <p:val>
                                                <p:strVal val="0-#ppt_w/2"/>
                                              </p:val>
                                            </p:tav>
                                            <p:tav tm="100000">
                                              <p:val>
                                                <p:strVal val="#ppt_x"/>
                                              </p:val>
                                            </p:tav>
                                          </p:tavLst>
                                        </p:anim>
                                        <p:anim calcmode="lin" valueType="num">
                                          <p:cBhvr additive="base">
                                            <p:cTn id="48" dur="1750" fill="hold"/>
                                            <p:tgtEl>
                                              <p:spTgt spid="38"/>
                                            </p:tgtEl>
                                            <p:attrNameLst>
                                              <p:attrName>ppt_y</p:attrName>
                                            </p:attrNameLst>
                                          </p:cBhvr>
                                          <p:tavLst>
                                            <p:tav tm="0">
                                              <p:val>
                                                <p:strVal val="#ppt_y"/>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750" fill="hold"/>
                                            <p:tgtEl>
                                              <p:spTgt spid="40"/>
                                            </p:tgtEl>
                                            <p:attrNameLst>
                                              <p:attrName>ppt_x</p:attrName>
                                            </p:attrNameLst>
                                          </p:cBhvr>
                                          <p:tavLst>
                                            <p:tav tm="0">
                                              <p:val>
                                                <p:strVal val="#ppt_x"/>
                                              </p:val>
                                            </p:tav>
                                            <p:tav tm="100000">
                                              <p:val>
                                                <p:strVal val="#ppt_x"/>
                                              </p:val>
                                            </p:tav>
                                          </p:tavLst>
                                        </p:anim>
                                        <p:anim calcmode="lin" valueType="num">
                                          <p:cBhvr additive="base">
                                            <p:cTn id="52" dur="750" fill="hold"/>
                                            <p:tgtEl>
                                              <p:spTgt spid="40"/>
                                            </p:tgtEl>
                                            <p:attrNameLst>
                                              <p:attrName>ppt_y</p:attrName>
                                            </p:attrNameLst>
                                          </p:cBhvr>
                                          <p:tavLst>
                                            <p:tav tm="0">
                                              <p:val>
                                                <p:strVal val="0-#ppt_h/2"/>
                                              </p:val>
                                            </p:tav>
                                            <p:tav tm="100000">
                                              <p:val>
                                                <p:strVal val="#ppt_y"/>
                                              </p:val>
                                            </p:tav>
                                          </p:tavLst>
                                        </p:anim>
                                      </p:childTnLst>
                                    </p:cTn>
                                  </p:par>
                                  <p:par>
                                    <p:cTn id="53" presetID="2" presetClass="entr" presetSubtype="2" fill="hold" grpId="1" nodeType="with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750" fill="hold"/>
                                            <p:tgtEl>
                                              <p:spTgt spid="40"/>
                                            </p:tgtEl>
                                            <p:attrNameLst>
                                              <p:attrName>ppt_x</p:attrName>
                                            </p:attrNameLst>
                                          </p:cBhvr>
                                          <p:tavLst>
                                            <p:tav tm="0">
                                              <p:val>
                                                <p:strVal val="1+#ppt_w/2"/>
                                              </p:val>
                                            </p:tav>
                                            <p:tav tm="100000">
                                              <p:val>
                                                <p:strVal val="#ppt_x"/>
                                              </p:val>
                                            </p:tav>
                                          </p:tavLst>
                                        </p:anim>
                                        <p:anim calcmode="lin" valueType="num">
                                          <p:cBhvr additive="base">
                                            <p:cTn id="56" dur="75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57" restart="whenNotActive" fill="hold" evtFilter="cancelBubble" nodeType="interactiveSeq">
                    <p:stCondLst>
                      <p:cond evt="onClick" delay="0">
                        <p:tgtEl>
                          <p:spTgt spid="30"/>
                        </p:tgtEl>
                      </p:cond>
                    </p:stCondLst>
                    <p:endSync evt="end" delay="0">
                      <p:rtn val="all"/>
                    </p:endSync>
                    <p:childTnLst>
                      <p:par>
                        <p:cTn id="58" fill="hold">
                          <p:stCondLst>
                            <p:cond delay="0"/>
                          </p:stCondLst>
                          <p:childTnLst>
                            <p:par>
                              <p:cTn id="59" fill="hold">
                                <p:stCondLst>
                                  <p:cond delay="0"/>
                                </p:stCondLst>
                                <p:childTnLst>
                                  <p:par>
                                    <p:cTn id="60" presetID="1" presetClass="emph" presetSubtype="2" fill="hold" nodeType="withEffect">
                                      <p:stCondLst>
                                        <p:cond delay="0"/>
                                      </p:stCondLst>
                                      <p:childTnLst>
                                        <p:animClr clrSpc="rgb" dir="cw">
                                          <p:cBhvr>
                                            <p:cTn id="61" dur="500" fill="hold"/>
                                            <p:tgtEl>
                                              <p:spTgt spid="30"/>
                                            </p:tgtEl>
                                            <p:attrNameLst>
                                              <p:attrName>fillcolor</p:attrName>
                                            </p:attrNameLst>
                                          </p:cBhvr>
                                          <p:to>
                                            <a:srgbClr val="00B050"/>
                                          </p:to>
                                        </p:animClr>
                                        <p:set>
                                          <p:cBhvr>
                                            <p:cTn id="62" dur="500" fill="hold"/>
                                            <p:tgtEl>
                                              <p:spTgt spid="30"/>
                                            </p:tgtEl>
                                            <p:attrNameLst>
                                              <p:attrName>fill.type</p:attrName>
                                            </p:attrNameLst>
                                          </p:cBhvr>
                                          <p:to>
                                            <p:strVal val="solid"/>
                                          </p:to>
                                        </p:set>
                                        <p:set>
                                          <p:cBhvr>
                                            <p:cTn id="63" dur="500" fill="hold"/>
                                            <p:tgtEl>
                                              <p:spTgt spid="30"/>
                                            </p:tgtEl>
                                            <p:attrNameLst>
                                              <p:attrName>fill.on</p:attrName>
                                            </p:attrNameLst>
                                          </p:cBhvr>
                                          <p:to>
                                            <p:strVal val="true"/>
                                          </p:to>
                                        </p:set>
                                      </p:childTnLst>
                                    </p:cTn>
                                  </p:par>
                                </p:childTnLst>
                              </p:cTn>
                            </p:par>
                          </p:childTnLst>
                        </p:cTn>
                      </p:par>
                    </p:childTnLst>
                  </p:cTn>
                  <p:nextCondLst>
                    <p:cond evt="onClick" delay="0">
                      <p:tgtEl>
                        <p:spTgt spid="30"/>
                      </p:tgtEl>
                    </p:cond>
                  </p:nextCondLst>
                </p:seq>
                <p:seq concurrent="1" nextAc="seek">
                  <p:cTn id="64" restart="whenNotActive" fill="hold" evtFilter="cancelBubble" nodeType="interactiveSeq">
                    <p:stCondLst>
                      <p:cond evt="onClick" delay="0">
                        <p:tgtEl>
                          <p:spTgt spid="31"/>
                        </p:tgtEl>
                      </p:cond>
                    </p:stCondLst>
                    <p:endSync evt="end" delay="0">
                      <p:rtn val="all"/>
                    </p:endSync>
                    <p:childTnLst>
                      <p:par>
                        <p:cTn id="65" fill="hold">
                          <p:stCondLst>
                            <p:cond delay="0"/>
                          </p:stCondLst>
                          <p:childTnLst>
                            <p:par>
                              <p:cTn id="66" fill="hold">
                                <p:stCondLst>
                                  <p:cond delay="0"/>
                                </p:stCondLst>
                                <p:childTnLst>
                                  <p:par>
                                    <p:cTn id="67" presetID="1" presetClass="emph" presetSubtype="2" fill="hold" nodeType="withEffect">
                                      <p:stCondLst>
                                        <p:cond delay="0"/>
                                      </p:stCondLst>
                                      <p:childTnLst>
                                        <p:animClr clrSpc="rgb" dir="cw">
                                          <p:cBhvr>
                                            <p:cTn id="68" dur="500" fill="hold"/>
                                            <p:tgtEl>
                                              <p:spTgt spid="31"/>
                                            </p:tgtEl>
                                            <p:attrNameLst>
                                              <p:attrName>fillcolor</p:attrName>
                                            </p:attrNameLst>
                                          </p:cBhvr>
                                          <p:to>
                                            <a:srgbClr val="C00000"/>
                                          </p:to>
                                        </p:animClr>
                                        <p:set>
                                          <p:cBhvr>
                                            <p:cTn id="69" dur="500" fill="hold"/>
                                            <p:tgtEl>
                                              <p:spTgt spid="31"/>
                                            </p:tgtEl>
                                            <p:attrNameLst>
                                              <p:attrName>fill.type</p:attrName>
                                            </p:attrNameLst>
                                          </p:cBhvr>
                                          <p:to>
                                            <p:strVal val="solid"/>
                                          </p:to>
                                        </p:set>
                                        <p:set>
                                          <p:cBhvr>
                                            <p:cTn id="70" dur="500" fill="hold"/>
                                            <p:tgtEl>
                                              <p:spTgt spid="31"/>
                                            </p:tgtEl>
                                            <p:attrNameLst>
                                              <p:attrName>fill.on</p:attrName>
                                            </p:attrNameLst>
                                          </p:cBhvr>
                                          <p:to>
                                            <p:strVal val="true"/>
                                          </p:to>
                                        </p:set>
                                      </p:childTnLst>
                                    </p:cTn>
                                  </p:par>
                                  <p:par>
                                    <p:cTn id="71" presetID="2" presetClass="entr" presetSubtype="1"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 calcmode="lin" valueType="num">
                                          <p:cBhvr additive="base">
                                            <p:cTn id="73" dur="750" fill="hold"/>
                                            <p:tgtEl>
                                              <p:spTgt spid="34"/>
                                            </p:tgtEl>
                                            <p:attrNameLst>
                                              <p:attrName>ppt_x</p:attrName>
                                            </p:attrNameLst>
                                          </p:cBhvr>
                                          <p:tavLst>
                                            <p:tav tm="0">
                                              <p:val>
                                                <p:strVal val="#ppt_x"/>
                                              </p:val>
                                            </p:tav>
                                            <p:tav tm="100000">
                                              <p:val>
                                                <p:strVal val="#ppt_x"/>
                                              </p:val>
                                            </p:tav>
                                          </p:tavLst>
                                        </p:anim>
                                        <p:anim calcmode="lin" valueType="num">
                                          <p:cBhvr additive="base">
                                            <p:cTn id="74" dur="75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31"/>
                      </p:tgtEl>
                    </p:cond>
                  </p:nextCondLst>
                </p:seq>
                <p:seq concurrent="1" nextAc="seek">
                  <p:cTn id="75" restart="whenNotActive" fill="hold" evtFilter="cancelBubble" nodeType="interactiveSeq">
                    <p:stCondLst>
                      <p:cond evt="onClick" delay="0">
                        <p:tgtEl>
                          <p:spTgt spid="32"/>
                        </p:tgtEl>
                      </p:cond>
                    </p:stCondLst>
                    <p:endSync evt="end" delay="0">
                      <p:rtn val="all"/>
                    </p:endSync>
                    <p:childTnLst>
                      <p:par>
                        <p:cTn id="76" fill="hold">
                          <p:stCondLst>
                            <p:cond delay="0"/>
                          </p:stCondLst>
                          <p:childTnLst>
                            <p:par>
                              <p:cTn id="77" fill="hold">
                                <p:stCondLst>
                                  <p:cond delay="0"/>
                                </p:stCondLst>
                                <p:childTnLst>
                                  <p:par>
                                    <p:cTn id="78" presetID="1" presetClass="emph" presetSubtype="2" fill="hold" nodeType="withEffect">
                                      <p:stCondLst>
                                        <p:cond delay="0"/>
                                      </p:stCondLst>
                                      <p:childTnLst>
                                        <p:animClr clrSpc="rgb" dir="cw">
                                          <p:cBhvr>
                                            <p:cTn id="79" dur="500" fill="hold"/>
                                            <p:tgtEl>
                                              <p:spTgt spid="32"/>
                                            </p:tgtEl>
                                            <p:attrNameLst>
                                              <p:attrName>fillcolor</p:attrName>
                                            </p:attrNameLst>
                                          </p:cBhvr>
                                          <p:to>
                                            <a:srgbClr val="C00000"/>
                                          </p:to>
                                        </p:animClr>
                                        <p:set>
                                          <p:cBhvr>
                                            <p:cTn id="80" dur="500" fill="hold"/>
                                            <p:tgtEl>
                                              <p:spTgt spid="32"/>
                                            </p:tgtEl>
                                            <p:attrNameLst>
                                              <p:attrName>fill.type</p:attrName>
                                            </p:attrNameLst>
                                          </p:cBhvr>
                                          <p:to>
                                            <p:strVal val="solid"/>
                                          </p:to>
                                        </p:set>
                                        <p:set>
                                          <p:cBhvr>
                                            <p:cTn id="81" dur="500" fill="hold"/>
                                            <p:tgtEl>
                                              <p:spTgt spid="32"/>
                                            </p:tgtEl>
                                            <p:attrNameLst>
                                              <p:attrName>fill.on</p:attrName>
                                            </p:attrNameLst>
                                          </p:cBhvr>
                                          <p:to>
                                            <p:strVal val="true"/>
                                          </p:to>
                                        </p:set>
                                      </p:childTnLst>
                                    </p:cTn>
                                  </p:par>
                                  <p:par>
                                    <p:cTn id="82" presetID="2" presetClass="entr" presetSubtype="1" fill="hold" grpId="0" nodeType="withEffect">
                                      <p:stCondLst>
                                        <p:cond delay="0"/>
                                      </p:stCondLst>
                                      <p:childTnLst>
                                        <p:set>
                                          <p:cBhvr>
                                            <p:cTn id="83" dur="1" fill="hold">
                                              <p:stCondLst>
                                                <p:cond delay="0"/>
                                              </p:stCondLst>
                                            </p:cTn>
                                            <p:tgtEl>
                                              <p:spTgt spid="34"/>
                                            </p:tgtEl>
                                            <p:attrNameLst>
                                              <p:attrName>style.visibility</p:attrName>
                                            </p:attrNameLst>
                                          </p:cBhvr>
                                          <p:to>
                                            <p:strVal val="visible"/>
                                          </p:to>
                                        </p:set>
                                        <p:anim calcmode="lin" valueType="num">
                                          <p:cBhvr additive="base">
                                            <p:cTn id="84" dur="750" fill="hold"/>
                                            <p:tgtEl>
                                              <p:spTgt spid="34"/>
                                            </p:tgtEl>
                                            <p:attrNameLst>
                                              <p:attrName>ppt_x</p:attrName>
                                            </p:attrNameLst>
                                          </p:cBhvr>
                                          <p:tavLst>
                                            <p:tav tm="0">
                                              <p:val>
                                                <p:strVal val="#ppt_x"/>
                                              </p:val>
                                            </p:tav>
                                            <p:tav tm="100000">
                                              <p:val>
                                                <p:strVal val="#ppt_x"/>
                                              </p:val>
                                            </p:tav>
                                          </p:tavLst>
                                        </p:anim>
                                        <p:anim calcmode="lin" valueType="num">
                                          <p:cBhvr additive="base">
                                            <p:cTn id="85" dur="75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32"/>
                      </p:tgtEl>
                    </p:cond>
                  </p:nextCondLst>
                </p:seq>
                <p:seq concurrent="1" nextAc="seek">
                  <p:cTn id="86" restart="whenNotActive" fill="hold" evtFilter="cancelBubble" nodeType="interactiveSeq">
                    <p:stCondLst>
                      <p:cond evt="onClick" delay="0">
                        <p:tgtEl>
                          <p:spTgt spid="33"/>
                        </p:tgtEl>
                      </p:cond>
                    </p:stCondLst>
                    <p:endSync evt="end" delay="0">
                      <p:rtn val="all"/>
                    </p:endSync>
                    <p:childTnLst>
                      <p:par>
                        <p:cTn id="87" fill="hold">
                          <p:stCondLst>
                            <p:cond delay="0"/>
                          </p:stCondLst>
                          <p:childTnLst>
                            <p:par>
                              <p:cTn id="88" fill="hold">
                                <p:stCondLst>
                                  <p:cond delay="0"/>
                                </p:stCondLst>
                                <p:childTnLst>
                                  <p:par>
                                    <p:cTn id="89" presetID="1" presetClass="emph" presetSubtype="2" fill="hold" nodeType="withEffect">
                                      <p:stCondLst>
                                        <p:cond delay="0"/>
                                      </p:stCondLst>
                                      <p:childTnLst>
                                        <p:animClr clrSpc="rgb" dir="cw">
                                          <p:cBhvr>
                                            <p:cTn id="90" dur="500" fill="hold"/>
                                            <p:tgtEl>
                                              <p:spTgt spid="33"/>
                                            </p:tgtEl>
                                            <p:attrNameLst>
                                              <p:attrName>fillcolor</p:attrName>
                                            </p:attrNameLst>
                                          </p:cBhvr>
                                          <p:to>
                                            <a:srgbClr val="C00000"/>
                                          </p:to>
                                        </p:animClr>
                                        <p:set>
                                          <p:cBhvr>
                                            <p:cTn id="91" dur="500" fill="hold"/>
                                            <p:tgtEl>
                                              <p:spTgt spid="33"/>
                                            </p:tgtEl>
                                            <p:attrNameLst>
                                              <p:attrName>fill.type</p:attrName>
                                            </p:attrNameLst>
                                          </p:cBhvr>
                                          <p:to>
                                            <p:strVal val="solid"/>
                                          </p:to>
                                        </p:set>
                                        <p:set>
                                          <p:cBhvr>
                                            <p:cTn id="92" dur="500" fill="hold"/>
                                            <p:tgtEl>
                                              <p:spTgt spid="33"/>
                                            </p:tgtEl>
                                            <p:attrNameLst>
                                              <p:attrName>fill.on</p:attrName>
                                            </p:attrNameLst>
                                          </p:cBhvr>
                                          <p:to>
                                            <p:strVal val="true"/>
                                          </p:to>
                                        </p:set>
                                      </p:childTnLst>
                                    </p:cTn>
                                  </p:par>
                                  <p:par>
                                    <p:cTn id="93" presetID="2" presetClass="entr" presetSubtype="1" fill="hold" grpId="1" nodeType="withEffect">
                                      <p:stCondLst>
                                        <p:cond delay="0"/>
                                      </p:stCondLst>
                                      <p:childTnLst>
                                        <p:set>
                                          <p:cBhvr>
                                            <p:cTn id="94" dur="1" fill="hold">
                                              <p:stCondLst>
                                                <p:cond delay="0"/>
                                              </p:stCondLst>
                                            </p:cTn>
                                            <p:tgtEl>
                                              <p:spTgt spid="34"/>
                                            </p:tgtEl>
                                            <p:attrNameLst>
                                              <p:attrName>style.visibility</p:attrName>
                                            </p:attrNameLst>
                                          </p:cBhvr>
                                          <p:to>
                                            <p:strVal val="visible"/>
                                          </p:to>
                                        </p:set>
                                        <p:anim calcmode="lin" valueType="num">
                                          <p:cBhvr additive="base">
                                            <p:cTn id="95" dur="750" fill="hold"/>
                                            <p:tgtEl>
                                              <p:spTgt spid="34"/>
                                            </p:tgtEl>
                                            <p:attrNameLst>
                                              <p:attrName>ppt_x</p:attrName>
                                            </p:attrNameLst>
                                          </p:cBhvr>
                                          <p:tavLst>
                                            <p:tav tm="0">
                                              <p:val>
                                                <p:strVal val="#ppt_x"/>
                                              </p:val>
                                            </p:tav>
                                            <p:tav tm="100000">
                                              <p:val>
                                                <p:strVal val="#ppt_x"/>
                                              </p:val>
                                            </p:tav>
                                          </p:tavLst>
                                        </p:anim>
                                        <p:anim calcmode="lin" valueType="num">
                                          <p:cBhvr additive="base">
                                            <p:cTn id="96" dur="75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33"/>
                      </p:tgtEl>
                    </p:cond>
                  </p:nextCondLst>
                </p:seq>
                <p:seq concurrent="1" nextAc="seek">
                  <p:cTn id="97" restart="whenNotActive" fill="hold" evtFilter="cancelBubble" nodeType="interactiveSeq">
                    <p:stCondLst>
                      <p:cond evt="onClick" delay="0">
                        <p:tgtEl>
                          <p:spTgt spid="34"/>
                        </p:tgtEl>
                      </p:cond>
                    </p:stCondLst>
                    <p:endSync evt="end" delay="0">
                      <p:rtn val="all"/>
                    </p:endSync>
                    <p:childTnLst>
                      <p:par>
                        <p:cTn id="98" fill="hold">
                          <p:stCondLst>
                            <p:cond delay="0"/>
                          </p:stCondLst>
                          <p:childTnLst>
                            <p:par>
                              <p:cTn id="99" fill="hold">
                                <p:stCondLst>
                                  <p:cond delay="0"/>
                                </p:stCondLst>
                                <p:childTnLst>
                                  <p:par>
                                    <p:cTn id="100" presetID="1" presetClass="emph" presetSubtype="2" fill="hold" nodeType="withEffect">
                                      <p:stCondLst>
                                        <p:cond delay="0"/>
                                      </p:stCondLst>
                                      <p:childTnLst>
                                        <p:animClr clrSpc="rgb" dir="cw">
                                          <p:cBhvr>
                                            <p:cTn id="101" dur="750" fill="hold"/>
                                            <p:tgtEl>
                                              <p:spTgt spid="30"/>
                                            </p:tgtEl>
                                            <p:attrNameLst>
                                              <p:attrName>fillcolor</p:attrName>
                                            </p:attrNameLst>
                                          </p:cBhvr>
                                          <p:to>
                                            <a:srgbClr val="00B050"/>
                                          </p:to>
                                        </p:animClr>
                                        <p:set>
                                          <p:cBhvr>
                                            <p:cTn id="102" dur="750" fill="hold"/>
                                            <p:tgtEl>
                                              <p:spTgt spid="30"/>
                                            </p:tgtEl>
                                            <p:attrNameLst>
                                              <p:attrName>fill.type</p:attrName>
                                            </p:attrNameLst>
                                          </p:cBhvr>
                                          <p:to>
                                            <p:strVal val="solid"/>
                                          </p:to>
                                        </p:set>
                                        <p:set>
                                          <p:cBhvr>
                                            <p:cTn id="103" dur="750" fill="hold"/>
                                            <p:tgtEl>
                                              <p:spTgt spid="30"/>
                                            </p:tgtEl>
                                            <p:attrNameLst>
                                              <p:attrName>fill.on</p:attrName>
                                            </p:attrNameLst>
                                          </p:cBhvr>
                                          <p:to>
                                            <p:strVal val="true"/>
                                          </p:to>
                                        </p:set>
                                      </p:childTnLst>
                                    </p:cTn>
                                  </p:par>
                                </p:childTnLst>
                              </p:cTn>
                            </p:par>
                          </p:childTnLst>
                        </p:cTn>
                      </p:par>
                    </p:childTnLst>
                  </p:cTn>
                  <p:nextCondLst>
                    <p:cond evt="onClick" delay="0">
                      <p:tgtEl>
                        <p:spTgt spid="34"/>
                      </p:tgtEl>
                    </p:cond>
                  </p:nextCondLst>
                </p:seq>
                <p:seq concurrent="1" nextAc="seek">
                  <p:cTn id="104" restart="whenNotActive" fill="hold" evtFilter="cancelBubble" nodeType="interactiveSeq">
                    <p:stCondLst>
                      <p:cond evt="onClick" delay="0">
                        <p:tgtEl>
                          <p:spTgt spid="35"/>
                        </p:tgtEl>
                      </p:cond>
                    </p:stCondLst>
                    <p:endSync evt="end" delay="0">
                      <p:rtn val="all"/>
                    </p:endSync>
                    <p:childTnLst>
                      <p:par>
                        <p:cTn id="105" fill="hold">
                          <p:stCondLst>
                            <p:cond delay="0"/>
                          </p:stCondLst>
                          <p:childTnLst>
                            <p:par>
                              <p:cTn id="106" fill="hold">
                                <p:stCondLst>
                                  <p:cond delay="0"/>
                                </p:stCondLst>
                                <p:childTnLst>
                                  <p:par>
                                    <p:cTn id="107" presetID="2" presetClass="exit" presetSubtype="4" fill="hold" grpId="1" nodeType="clickEffect">
                                      <p:stCondLst>
                                        <p:cond delay="0"/>
                                      </p:stCondLst>
                                      <p:childTnLst>
                                        <p:anim calcmode="lin" valueType="num">
                                          <p:cBhvr additive="base">
                                            <p:cTn id="108" dur="500"/>
                                            <p:tgtEl>
                                              <p:spTgt spid="33"/>
                                            </p:tgtEl>
                                            <p:attrNameLst>
                                              <p:attrName>ppt_x</p:attrName>
                                            </p:attrNameLst>
                                          </p:cBhvr>
                                          <p:tavLst>
                                            <p:tav tm="0">
                                              <p:val>
                                                <p:strVal val="ppt_x"/>
                                              </p:val>
                                            </p:tav>
                                            <p:tav tm="100000">
                                              <p:val>
                                                <p:strVal val="ppt_x"/>
                                              </p:val>
                                            </p:tav>
                                          </p:tavLst>
                                        </p:anim>
                                        <p:anim calcmode="lin" valueType="num">
                                          <p:cBhvr additive="base">
                                            <p:cTn id="109" dur="500"/>
                                            <p:tgtEl>
                                              <p:spTgt spid="33"/>
                                            </p:tgtEl>
                                            <p:attrNameLst>
                                              <p:attrName>ppt_y</p:attrName>
                                            </p:attrNameLst>
                                          </p:cBhvr>
                                          <p:tavLst>
                                            <p:tav tm="0">
                                              <p:val>
                                                <p:strVal val="ppt_y"/>
                                              </p:val>
                                            </p:tav>
                                            <p:tav tm="100000">
                                              <p:val>
                                                <p:strVal val="1+ppt_h/2"/>
                                              </p:val>
                                            </p:tav>
                                          </p:tavLst>
                                        </p:anim>
                                        <p:set>
                                          <p:cBhvr>
                                            <p:cTn id="110" dur="1" fill="hold">
                                              <p:stCondLst>
                                                <p:cond delay="499"/>
                                              </p:stCondLst>
                                            </p:cTn>
                                            <p:tgtEl>
                                              <p:spTgt spid="33"/>
                                            </p:tgtEl>
                                            <p:attrNameLst>
                                              <p:attrName>style.visibility</p:attrName>
                                            </p:attrNameLst>
                                          </p:cBhvr>
                                          <p:to>
                                            <p:strVal val="hidden"/>
                                          </p:to>
                                        </p:set>
                                      </p:childTnLst>
                                    </p:cTn>
                                  </p:par>
                                  <p:par>
                                    <p:cTn id="111" presetID="2" presetClass="exit" presetSubtype="4" fill="hold" grpId="1" nodeType="withEffect">
                                      <p:stCondLst>
                                        <p:cond delay="0"/>
                                      </p:stCondLst>
                                      <p:childTnLst>
                                        <p:anim calcmode="lin" valueType="num">
                                          <p:cBhvr additive="base">
                                            <p:cTn id="112" dur="500"/>
                                            <p:tgtEl>
                                              <p:spTgt spid="32"/>
                                            </p:tgtEl>
                                            <p:attrNameLst>
                                              <p:attrName>ppt_x</p:attrName>
                                            </p:attrNameLst>
                                          </p:cBhvr>
                                          <p:tavLst>
                                            <p:tav tm="0">
                                              <p:val>
                                                <p:strVal val="ppt_x"/>
                                              </p:val>
                                            </p:tav>
                                            <p:tav tm="100000">
                                              <p:val>
                                                <p:strVal val="ppt_x"/>
                                              </p:val>
                                            </p:tav>
                                          </p:tavLst>
                                        </p:anim>
                                        <p:anim calcmode="lin" valueType="num">
                                          <p:cBhvr additive="base">
                                            <p:cTn id="113" dur="500"/>
                                            <p:tgtEl>
                                              <p:spTgt spid="32"/>
                                            </p:tgtEl>
                                            <p:attrNameLst>
                                              <p:attrName>ppt_y</p:attrName>
                                            </p:attrNameLst>
                                          </p:cBhvr>
                                          <p:tavLst>
                                            <p:tav tm="0">
                                              <p:val>
                                                <p:strVal val="ppt_y"/>
                                              </p:val>
                                            </p:tav>
                                            <p:tav tm="100000">
                                              <p:val>
                                                <p:strVal val="1+ppt_h/2"/>
                                              </p:val>
                                            </p:tav>
                                          </p:tavLst>
                                        </p:anim>
                                        <p:set>
                                          <p:cBhvr>
                                            <p:cTn id="114" dur="1" fill="hold">
                                              <p:stCondLst>
                                                <p:cond delay="499"/>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35"/>
                      </p:tgtEl>
                    </p:cond>
                  </p:nextCondLst>
                </p:seq>
                <p:seq concurrent="1" nextAc="seek">
                  <p:cTn id="115" restart="whenNotActive" fill="hold" evtFilter="cancelBubble" nodeType="interactiveSeq">
                    <p:stCondLst>
                      <p:cond evt="onClick" delay="0">
                        <p:tgtEl>
                          <p:spTgt spid="36"/>
                        </p:tgtEl>
                      </p:cond>
                    </p:stCondLst>
                    <p:endSync evt="end" delay="0">
                      <p:rtn val="all"/>
                    </p:endSync>
                    <p:childTnLst>
                      <p:par>
                        <p:cTn id="116" fill="hold">
                          <p:stCondLst>
                            <p:cond delay="0"/>
                          </p:stCondLst>
                          <p:childTnLst>
                            <p:par>
                              <p:cTn id="117" fill="hold">
                                <p:stCondLst>
                                  <p:cond delay="0"/>
                                </p:stCondLst>
                                <p:childTnLst>
                                  <p:par>
                                    <p:cTn id="118" presetID="22" presetClass="exit" presetSubtype="2" fill="hold" grpId="0" nodeType="clickEffect">
                                      <p:stCondLst>
                                        <p:cond delay="0"/>
                                      </p:stCondLst>
                                      <p:childTnLst>
                                        <p:animEffect transition="out" filter="wipe(right)">
                                          <p:cBhvr>
                                            <p:cTn id="119" dur="30000"/>
                                            <p:tgtEl>
                                              <p:spTgt spid="37"/>
                                            </p:tgtEl>
                                          </p:cBhvr>
                                        </p:animEffect>
                                        <p:set>
                                          <p:cBhvr>
                                            <p:cTn id="120" dur="1" fill="hold">
                                              <p:stCondLst>
                                                <p:cond delay="29999"/>
                                              </p:stCondLst>
                                            </p:cTn>
                                            <p:tgtEl>
                                              <p:spTgt spid="37"/>
                                            </p:tgtEl>
                                            <p:attrNameLst>
                                              <p:attrName>style.visibility</p:attrName>
                                            </p:attrNameLst>
                                          </p:cBhvr>
                                          <p:to>
                                            <p:strVal val="hidden"/>
                                          </p:to>
                                        </p:set>
                                      </p:childTnLst>
                                    </p:cTn>
                                  </p:par>
                                </p:childTnLst>
                              </p:cTn>
                            </p:par>
                          </p:childTnLst>
                        </p:cTn>
                      </p:par>
                    </p:childTnLst>
                  </p:cTn>
                  <p:nextCondLst>
                    <p:cond evt="onClick" delay="0">
                      <p:tgtEl>
                        <p:spTgt spid="36"/>
                      </p:tgtEl>
                    </p:cond>
                  </p:nextCondLst>
                </p:seq>
                <p:seq concurrent="1" nextAc="seek">
                  <p:cTn id="121" restart="whenNotActive" fill="hold" evtFilter="cancelBubble" nodeType="interactiveSeq">
                    <p:stCondLst>
                      <p:cond evt="onClick" delay="0">
                        <p:tgtEl>
                          <p:spTgt spid="38"/>
                        </p:tgtEl>
                      </p:cond>
                    </p:stCondLst>
                    <p:endSync evt="end" delay="0">
                      <p:rtn val="all"/>
                    </p:endSync>
                    <p:childTnLst>
                      <p:par>
                        <p:cTn id="122" fill="hold">
                          <p:stCondLst>
                            <p:cond delay="0"/>
                          </p:stCondLst>
                          <p:childTnLst>
                            <p:par>
                              <p:cTn id="123" fill="hold">
                                <p:stCondLst>
                                  <p:cond delay="0"/>
                                </p:stCondLst>
                                <p:childTnLst>
                                  <p:par>
                                    <p:cTn id="124" presetID="2" presetClass="entr" presetSubtype="8" fill="hold" grpId="0" nodeType="clickEffect">
                                      <p:stCondLst>
                                        <p:cond delay="0"/>
                                      </p:stCondLst>
                                      <p:childTnLst>
                                        <p:set>
                                          <p:cBhvr>
                                            <p:cTn id="125" dur="1" fill="hold">
                                              <p:stCondLst>
                                                <p:cond delay="0"/>
                                              </p:stCondLst>
                                            </p:cTn>
                                            <p:tgtEl>
                                              <p:spTgt spid="39"/>
                                            </p:tgtEl>
                                            <p:attrNameLst>
                                              <p:attrName>style.visibility</p:attrName>
                                            </p:attrNameLst>
                                          </p:cBhvr>
                                          <p:to>
                                            <p:strVal val="visible"/>
                                          </p:to>
                                        </p:set>
                                        <p:anim calcmode="lin" valueType="num">
                                          <p:cBhvr additive="base">
                                            <p:cTn id="126" dur="500" fill="hold"/>
                                            <p:tgtEl>
                                              <p:spTgt spid="39"/>
                                            </p:tgtEl>
                                            <p:attrNameLst>
                                              <p:attrName>ppt_x</p:attrName>
                                            </p:attrNameLst>
                                          </p:cBhvr>
                                          <p:tavLst>
                                            <p:tav tm="0">
                                              <p:val>
                                                <p:strVal val="0-#ppt_w/2"/>
                                              </p:val>
                                            </p:tav>
                                            <p:tav tm="100000">
                                              <p:val>
                                                <p:strVal val="#ppt_x"/>
                                              </p:val>
                                            </p:tav>
                                          </p:tavLst>
                                        </p:anim>
                                        <p:anim calcmode="lin" valueType="num">
                                          <p:cBhvr additive="base">
                                            <p:cTn id="127"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38"/>
                      </p:tgtEl>
                    </p:cond>
                  </p:nextCondLst>
                </p:seq>
              </p:childTnLst>
            </p:cTn>
          </p:par>
        </p:tnLst>
        <p:bldLst>
          <p:bldP spid="26" grpId="0" animBg="1"/>
          <p:bldP spid="26" grpId="1" animBg="1"/>
          <p:bldP spid="29" grpId="0" animBg="1"/>
          <p:bldP spid="30" grpId="0" animBg="1"/>
          <p:bldP spid="31" grpId="0" animBg="1"/>
          <p:bldP spid="32" grpId="0" animBg="1"/>
          <p:bldP spid="32" grpId="1" animBg="1"/>
          <p:bldP spid="33" grpId="0" animBg="1"/>
          <p:bldP spid="33" grpId="1" animBg="1"/>
          <p:bldP spid="34" grpId="0" animBg="1"/>
          <p:bldP spid="34" grpId="1" animBg="1"/>
          <p:bldP spid="35" grpId="0" animBg="1"/>
          <p:bldP spid="36" grpId="0" animBg="1"/>
          <p:bldP spid="37" grpId="0" animBg="1"/>
          <p:bldP spid="38" grpId="0" animBg="1"/>
          <p:bldGraphic spid="39" grpId="0">
            <p:bldAsOne/>
          </p:bldGraphic>
          <p:bldP spid="40" grpId="0" animBg="1"/>
          <p:bldP spid="40" grpId="1"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32"/>
          <p:cNvSpPr txBox="1">
            <a:spLocks noGrp="1"/>
          </p:cNvSpPr>
          <p:nvPr>
            <p:ph type="title"/>
          </p:nvPr>
        </p:nvSpPr>
        <p:spPr>
          <a:xfrm>
            <a:off x="908865" y="-508000"/>
            <a:ext cx="10374270" cy="2904663"/>
          </a:xfrm>
          <a:prstGeom prst="rect">
            <a:avLst/>
          </a:prstGeom>
        </p:spPr>
        <p:txBody>
          <a:bodyPr spcFirstLastPara="1" wrap="square" lIns="121900" tIns="121900" rIns="121900" bIns="121900" anchor="b" anchorCtr="0">
            <a:normAutofit/>
          </a:bodyPr>
          <a:lstStyle/>
          <a:p>
            <a:pPr marL="0" lvl="0" indent="0" algn="ctr" rtl="0">
              <a:spcBef>
                <a:spcPts val="0"/>
              </a:spcBef>
              <a:spcAft>
                <a:spcPts val="0"/>
              </a:spcAft>
              <a:buNone/>
            </a:pPr>
            <a:r>
              <a:rPr lang="ru-RU" sz="5000" dirty="0" smtClean="0">
                <a:latin typeface="Times New Roman" panose="02020603050405020304" pitchFamily="18" charset="0"/>
                <a:cs typeface="Times New Roman" panose="02020603050405020304" pitchFamily="18" charset="0"/>
              </a:rPr>
              <a:t>Для чего знание </a:t>
            </a:r>
            <a:r>
              <a:rPr lang="ru-RU" sz="5000" dirty="0" smtClean="0">
                <a:latin typeface="Times New Roman" panose="02020603050405020304" pitchFamily="18" charset="0"/>
                <a:cs typeface="Times New Roman" panose="02020603050405020304" pitchFamily="18" charset="0"/>
              </a:rPr>
              <a:t>паттернов</a:t>
            </a:r>
            <a:endParaRPr sz="5000" dirty="0">
              <a:latin typeface="Times New Roman" panose="02020603050405020304" pitchFamily="18" charset="0"/>
              <a:cs typeface="Times New Roman" panose="02020603050405020304" pitchFamily="18" charset="0"/>
            </a:endParaRPr>
          </a:p>
        </p:txBody>
      </p:sp>
      <p:sp>
        <p:nvSpPr>
          <p:cNvPr id="626" name="Google Shape;626;p32"/>
          <p:cNvSpPr txBox="1">
            <a:spLocks noGrp="1"/>
          </p:cNvSpPr>
          <p:nvPr>
            <p:ph type="body" idx="1"/>
          </p:nvPr>
        </p:nvSpPr>
        <p:spPr>
          <a:xfrm>
            <a:off x="415650" y="3432186"/>
            <a:ext cx="11360700" cy="2521573"/>
          </a:xfrm>
          <a:prstGeom prst="rect">
            <a:avLst/>
          </a:prstGeom>
        </p:spPr>
        <p:txBody>
          <a:bodyPr spcFirstLastPara="1" wrap="square" lIns="121900" tIns="121900" rIns="121900" bIns="121900" anchor="t" anchorCtr="0">
            <a:normAutofit fontScale="92500" lnSpcReduction="10000"/>
          </a:bodyPr>
          <a:lstStyle/>
          <a:p>
            <a:pPr lvl="0" algn="l"/>
            <a:r>
              <a:rPr lang="ru-RU" i="1" dirty="0">
                <a:latin typeface="Times New Roman" panose="02020603050405020304" pitchFamily="18" charset="0"/>
                <a:cs typeface="Times New Roman" panose="02020603050405020304" pitchFamily="18" charset="0"/>
              </a:rPr>
              <a:t>Проверенные решения</a:t>
            </a:r>
            <a:r>
              <a:rPr lang="ru-RU" dirty="0">
                <a:latin typeface="Times New Roman" panose="02020603050405020304" pitchFamily="18" charset="0"/>
                <a:cs typeface="Times New Roman" panose="02020603050405020304" pitchFamily="18" charset="0"/>
              </a:rPr>
              <a:t>. Вы тратите меньше времени, используя готовые решения, вместо изобретения велосипеда.</a:t>
            </a:r>
          </a:p>
          <a:p>
            <a:pPr lvl="0" algn="l"/>
            <a:r>
              <a:rPr lang="ru-RU" i="1" dirty="0">
                <a:latin typeface="Times New Roman" panose="02020603050405020304" pitchFamily="18" charset="0"/>
                <a:cs typeface="Times New Roman" panose="02020603050405020304" pitchFamily="18" charset="0"/>
              </a:rPr>
              <a:t>Стандартизация кода</a:t>
            </a:r>
            <a:r>
              <a:rPr lang="ru-RU" dirty="0">
                <a:latin typeface="Times New Roman" panose="02020603050405020304" pitchFamily="18" charset="0"/>
                <a:cs typeface="Times New Roman" panose="02020603050405020304" pitchFamily="18" charset="0"/>
              </a:rPr>
              <a:t>. Вы делаете меньше просчетов при разработке, используя типовые решения, так как все возможные проблемы в них уже найдены.</a:t>
            </a:r>
          </a:p>
          <a:p>
            <a:pPr lvl="0" algn="l"/>
            <a:r>
              <a:rPr lang="ru-RU" i="1" dirty="0">
                <a:latin typeface="Times New Roman" panose="02020603050405020304" pitchFamily="18" charset="0"/>
                <a:cs typeface="Times New Roman" panose="02020603050405020304" pitchFamily="18" charset="0"/>
              </a:rPr>
              <a:t>Общий программистский словарь</a:t>
            </a:r>
            <a:r>
              <a:rPr lang="ru-RU" dirty="0">
                <a:latin typeface="Times New Roman" panose="02020603050405020304" pitchFamily="18" charset="0"/>
                <a:cs typeface="Times New Roman" panose="02020603050405020304" pitchFamily="18" charset="0"/>
              </a:rPr>
              <a:t>. Вместо того, чтобы долго объяснять коллеге логику работы вашего кода, вы называете паттерн, который хотите использовать, и экономите свое и чужое время.</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SWER">
            <a:extLst>
              <a:ext uri="{FF2B5EF4-FFF2-40B4-BE49-F238E27FC236}">
                <a16:creationId xmlns:a16="http://schemas.microsoft.com/office/drawing/2014/main" id="{FD0A0B8A-D0DA-49A1-B98F-50FC483FE23B}"/>
              </a:ext>
            </a:extLst>
          </p:cNvPr>
          <p:cNvSpPr/>
          <p:nvPr/>
        </p:nvSpPr>
        <p:spPr>
          <a:xfrm>
            <a:off x="10469389" y="170324"/>
            <a:ext cx="1530626" cy="36587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Nexa Bold" panose="02000000000000000000" pitchFamily="50" charset="0"/>
              </a:rPr>
              <a:t>ANSWER</a:t>
            </a:r>
            <a:endParaRPr lang="en-IN" sz="1600" dirty="0">
              <a:latin typeface="Nexa Bold" panose="02000000000000000000" pitchFamily="50" charset="0"/>
            </a:endParaRPr>
          </a:p>
        </p:txBody>
      </p:sp>
      <p:pic>
        <p:nvPicPr>
          <p:cNvPr id="3" name="Picture 2" descr="Play 'Who wants to be a Millionaire?' Slot at Ninja Casino!">
            <a:extLst>
              <a:ext uri="{FF2B5EF4-FFF2-40B4-BE49-F238E27FC236}">
                <a16:creationId xmlns:a16="http://schemas.microsoft.com/office/drawing/2014/main" id="{9AEC7645-EE52-4C15-8256-B775C64564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Who Wants To Be a Millionaire? UK 2018 logo remake by ZackthetimelordRBLX  on DeviantArt">
            <a:extLst>
              <a:ext uri="{FF2B5EF4-FFF2-40B4-BE49-F238E27FC236}">
                <a16:creationId xmlns:a16="http://schemas.microsoft.com/office/drawing/2014/main" id="{C831AA36-8D58-46D3-8C73-346DD40083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0864" y="536198"/>
            <a:ext cx="2410272" cy="2410272"/>
          </a:xfrm>
          <a:prstGeom prst="rect">
            <a:avLst/>
          </a:prstGeom>
          <a:noFill/>
          <a:effectLst>
            <a:outerShdw blurRad="63500" sx="102000" sy="102000" algn="ctr" rotWithShape="0">
              <a:prstClr val="black">
                <a:alpha val="40000"/>
              </a:prstClr>
            </a:outerShdw>
          </a:effectLst>
          <a:scene3d>
            <a:camera prst="perspectiveAbove"/>
            <a:lightRig rig="threePt" dir="t"/>
          </a:scene3d>
          <a:sp3d>
            <a:bevelT/>
          </a:sp3d>
          <a:extLst>
            <a:ext uri="{909E8E84-426E-40DD-AFC4-6F175D3DCCD1}">
              <a14:hiddenFill xmlns:a14="http://schemas.microsoft.com/office/drawing/2010/main">
                <a:solidFill>
                  <a:srgbClr val="FFFFFF"/>
                </a:solidFill>
              </a14:hiddenFill>
            </a:ext>
          </a:extLst>
        </p:spPr>
      </p:pic>
      <p:sp>
        <p:nvSpPr>
          <p:cNvPr id="5" name="Q">
            <a:extLst>
              <a:ext uri="{FF2B5EF4-FFF2-40B4-BE49-F238E27FC236}">
                <a16:creationId xmlns:a16="http://schemas.microsoft.com/office/drawing/2014/main" id="{ECF55A57-9E23-45BD-91DB-FAA1DCFCF224}"/>
              </a:ext>
            </a:extLst>
          </p:cNvPr>
          <p:cNvSpPr/>
          <p:nvPr/>
        </p:nvSpPr>
        <p:spPr>
          <a:xfrm>
            <a:off x="1238865" y="3498186"/>
            <a:ext cx="9714271" cy="1091381"/>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ru-RU" sz="2400" dirty="0" smtClean="0">
                <a:latin typeface="Copperplate Gothic Bold" panose="020E0705020206020404" pitchFamily="34" charset="0"/>
              </a:rPr>
              <a:t>Порождающим паттерном НЕ является</a:t>
            </a:r>
            <a:endParaRPr lang="en-IN" sz="2400" dirty="0">
              <a:latin typeface="Copperplate Gothic Bold" panose="020E0705020206020404" pitchFamily="34" charset="0"/>
            </a:endParaRPr>
          </a:p>
        </p:txBody>
      </p:sp>
      <p:sp>
        <p:nvSpPr>
          <p:cNvPr id="6" name="A1">
            <a:hlinkClick r:id="" action="ppaction://noaction">
              <a:snd r:embed="rId3" name="correct.wav"/>
            </a:hlinkClick>
            <a:extLst>
              <a:ext uri="{FF2B5EF4-FFF2-40B4-BE49-F238E27FC236}">
                <a16:creationId xmlns:a16="http://schemas.microsoft.com/office/drawing/2014/main" id="{53AF3B6C-5128-43DD-818C-C1313CFACBCB}"/>
              </a:ext>
            </a:extLst>
          </p:cNvPr>
          <p:cNvSpPr/>
          <p:nvPr/>
        </p:nvSpPr>
        <p:spPr>
          <a:xfrm>
            <a:off x="1207526" y="4842182"/>
            <a:ext cx="4713879" cy="676656"/>
          </a:xfrm>
          <a:prstGeom prst="roundRect">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dirty="0"/>
              <a:t>Абстрактная фабрика </a:t>
            </a:r>
            <a:endParaRPr lang="en-IN" dirty="0">
              <a:latin typeface="Copperplate Gothic Bold" panose="020E0705020206020404" pitchFamily="34" charset="0"/>
            </a:endParaRPr>
          </a:p>
        </p:txBody>
      </p:sp>
      <p:sp>
        <p:nvSpPr>
          <p:cNvPr id="7" name="A2">
            <a:hlinkClick r:id="" action="ppaction://noaction">
              <a:snd r:embed="rId2" name="wrong.wav"/>
            </a:hlinkClick>
            <a:extLst>
              <a:ext uri="{FF2B5EF4-FFF2-40B4-BE49-F238E27FC236}">
                <a16:creationId xmlns:a16="http://schemas.microsoft.com/office/drawing/2014/main" id="{AC361FC9-8804-45CA-83BB-509926F65ABC}"/>
              </a:ext>
            </a:extLst>
          </p:cNvPr>
          <p:cNvSpPr/>
          <p:nvPr/>
        </p:nvSpPr>
        <p:spPr>
          <a:xfrm>
            <a:off x="6216106" y="4842182"/>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dirty="0" smtClean="0"/>
              <a:t> </a:t>
            </a:r>
            <a:r>
              <a:rPr lang="ru-RU" dirty="0"/>
              <a:t>Строитель</a:t>
            </a:r>
            <a:endParaRPr lang="en-IN" dirty="0">
              <a:latin typeface="Copperplate Gothic Bold" panose="020E0705020206020404" pitchFamily="34" charset="0"/>
            </a:endParaRPr>
          </a:p>
        </p:txBody>
      </p:sp>
      <p:sp>
        <p:nvSpPr>
          <p:cNvPr id="8" name="A3">
            <a:hlinkClick r:id="" action="ppaction://noaction">
              <a:snd r:embed="rId2" name="wrong.wav"/>
            </a:hlinkClick>
            <a:extLst>
              <a:ext uri="{FF2B5EF4-FFF2-40B4-BE49-F238E27FC236}">
                <a16:creationId xmlns:a16="http://schemas.microsoft.com/office/drawing/2014/main" id="{B21ADCEE-DF72-4EF5-AFDC-413CB87FAB91}"/>
              </a:ext>
            </a:extLst>
          </p:cNvPr>
          <p:cNvSpPr/>
          <p:nvPr/>
        </p:nvSpPr>
        <p:spPr>
          <a:xfrm>
            <a:off x="1262017" y="5645146"/>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dirty="0"/>
              <a:t>Прототип</a:t>
            </a:r>
            <a:endParaRPr lang="en-IN" dirty="0">
              <a:latin typeface="Copperplate Gothic Bold" panose="020E0705020206020404" pitchFamily="34" charset="0"/>
            </a:endParaRPr>
          </a:p>
        </p:txBody>
      </p:sp>
      <p:sp>
        <p:nvSpPr>
          <p:cNvPr id="9" name="A4">
            <a:hlinkClick r:id="" action="ppaction://noaction">
              <a:snd r:embed="rId2" name="wrong.wav"/>
            </a:hlinkClick>
            <a:extLst>
              <a:ext uri="{FF2B5EF4-FFF2-40B4-BE49-F238E27FC236}">
                <a16:creationId xmlns:a16="http://schemas.microsoft.com/office/drawing/2014/main" id="{8A5938D8-B885-4AC6-B5FB-D2E612352679}"/>
              </a:ext>
            </a:extLst>
          </p:cNvPr>
          <p:cNvSpPr/>
          <p:nvPr/>
        </p:nvSpPr>
        <p:spPr>
          <a:xfrm>
            <a:off x="6216105" y="5645146"/>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b="1" dirty="0"/>
              <a:t>Мост</a:t>
            </a:r>
            <a:endParaRPr lang="en-IN" dirty="0">
              <a:latin typeface="Copperplate Gothic Bold" panose="020E0705020206020404" pitchFamily="34" charset="0"/>
            </a:endParaRPr>
          </a:p>
        </p:txBody>
      </p:sp>
      <p:sp>
        <p:nvSpPr>
          <p:cNvPr id="10" name="ANSWER">
            <a:extLst>
              <a:ext uri="{FF2B5EF4-FFF2-40B4-BE49-F238E27FC236}">
                <a16:creationId xmlns:a16="http://schemas.microsoft.com/office/drawing/2014/main" id="{FD0A0B8A-D0DA-49A1-B98F-50FC483FE23B}"/>
              </a:ext>
            </a:extLst>
          </p:cNvPr>
          <p:cNvSpPr/>
          <p:nvPr/>
        </p:nvSpPr>
        <p:spPr>
          <a:xfrm>
            <a:off x="10469389" y="170324"/>
            <a:ext cx="1530626" cy="36587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Nexa Bold" panose="02000000000000000000" pitchFamily="50" charset="0"/>
              </a:rPr>
              <a:t>ANSWER</a:t>
            </a:r>
            <a:endParaRPr lang="en-IN" sz="1600" dirty="0">
              <a:latin typeface="Nexa Bold" panose="02000000000000000000" pitchFamily="50" charset="0"/>
            </a:endParaRPr>
          </a:p>
        </p:txBody>
      </p:sp>
      <p:sp>
        <p:nvSpPr>
          <p:cNvPr id="11" name="LL5050">
            <a:hlinkClick r:id="" action="ppaction://macro?name=LifeLine"/>
            <a:extLst>
              <a:ext uri="{FF2B5EF4-FFF2-40B4-BE49-F238E27FC236}">
                <a16:creationId xmlns:a16="http://schemas.microsoft.com/office/drawing/2014/main" id="{EF29F20B-FDD2-4FE5-9307-84F44EFF31FD}"/>
              </a:ext>
            </a:extLst>
          </p:cNvPr>
          <p:cNvSpPr/>
          <p:nvPr/>
        </p:nvSpPr>
        <p:spPr>
          <a:xfrm>
            <a:off x="215137" y="197870"/>
            <a:ext cx="1046880" cy="676655"/>
          </a:xfrm>
          <a:prstGeom prst="ellipse">
            <a:avLst/>
          </a:prstGeom>
          <a:solidFill>
            <a:srgbClr val="FFC000"/>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50:50</a:t>
            </a:r>
            <a:endParaRPr lang="en-IN" b="1" dirty="0">
              <a:solidFill>
                <a:schemeClr val="tx1"/>
              </a:solidFill>
            </a:endParaRPr>
          </a:p>
        </p:txBody>
      </p:sp>
      <p:sp>
        <p:nvSpPr>
          <p:cNvPr id="12" name="LLCall">
            <a:hlinkClick r:id="" action="ppaction://macro?name=LifeLine"/>
            <a:extLst>
              <a:ext uri="{FF2B5EF4-FFF2-40B4-BE49-F238E27FC236}">
                <a16:creationId xmlns:a16="http://schemas.microsoft.com/office/drawing/2014/main" id="{0DBDDC34-0C06-48E5-8457-49E28123CB50}"/>
              </a:ext>
            </a:extLst>
          </p:cNvPr>
          <p:cNvSpPr/>
          <p:nvPr/>
        </p:nvSpPr>
        <p:spPr>
          <a:xfrm>
            <a:off x="1477154" y="197870"/>
            <a:ext cx="1046880" cy="676655"/>
          </a:xfrm>
          <a:prstGeom prst="ellipse">
            <a:avLst/>
          </a:prstGeom>
          <a:solidFill>
            <a:srgbClr val="FFC000"/>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Call</a:t>
            </a:r>
            <a:endParaRPr lang="en-IN" b="1" dirty="0">
              <a:solidFill>
                <a:schemeClr val="tx1"/>
              </a:solidFill>
            </a:endParaRPr>
          </a:p>
        </p:txBody>
      </p:sp>
      <p:sp>
        <p:nvSpPr>
          <p:cNvPr id="13" name="LLCall30Seconds">
            <a:extLst>
              <a:ext uri="{FF2B5EF4-FFF2-40B4-BE49-F238E27FC236}">
                <a16:creationId xmlns:a16="http://schemas.microsoft.com/office/drawing/2014/main" id="{CFED4F59-51BC-470D-A37C-634588088DD2}"/>
              </a:ext>
            </a:extLst>
          </p:cNvPr>
          <p:cNvSpPr/>
          <p:nvPr/>
        </p:nvSpPr>
        <p:spPr>
          <a:xfrm>
            <a:off x="1262017" y="3159859"/>
            <a:ext cx="9667967" cy="16855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LLAud">
            <a:hlinkClick r:id="" action="ppaction://macro?name=LifeLine"/>
            <a:extLst>
              <a:ext uri="{FF2B5EF4-FFF2-40B4-BE49-F238E27FC236}">
                <a16:creationId xmlns:a16="http://schemas.microsoft.com/office/drawing/2014/main" id="{82F06D0F-50BC-4B4D-A034-FB10EDB5E2AC}"/>
              </a:ext>
            </a:extLst>
          </p:cNvPr>
          <p:cNvSpPr/>
          <p:nvPr/>
        </p:nvSpPr>
        <p:spPr>
          <a:xfrm>
            <a:off x="2739171" y="197870"/>
            <a:ext cx="1046880" cy="676655"/>
          </a:xfrm>
          <a:prstGeom prst="ellipse">
            <a:avLst/>
          </a:prstGeom>
          <a:solidFill>
            <a:srgbClr val="FFC000"/>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Audience</a:t>
            </a:r>
            <a:endParaRPr lang="en-IN" sz="1100" b="1" dirty="0">
              <a:solidFill>
                <a:schemeClr val="tx1"/>
              </a:solidFill>
            </a:endParaRPr>
          </a:p>
        </p:txBody>
      </p:sp>
      <p:graphicFrame>
        <p:nvGraphicFramePr>
          <p:cNvPr id="15" name="Chart 15">
            <a:extLst>
              <a:ext uri="{FF2B5EF4-FFF2-40B4-BE49-F238E27FC236}">
                <a16:creationId xmlns:a16="http://schemas.microsoft.com/office/drawing/2014/main" id="{F2F7BE04-161A-41C4-B63C-02E279868B6B}"/>
              </a:ext>
            </a:extLst>
          </p:cNvPr>
          <p:cNvGraphicFramePr/>
          <p:nvPr>
            <p:extLst>
              <p:ext uri="{D42A27DB-BD31-4B8C-83A1-F6EECF244321}">
                <p14:modId xmlns:p14="http://schemas.microsoft.com/office/powerpoint/2010/main" val="3786075344"/>
              </p:ext>
            </p:extLst>
          </p:nvPr>
        </p:nvGraphicFramePr>
        <p:xfrm>
          <a:off x="1138750" y="1134768"/>
          <a:ext cx="2916872" cy="1939023"/>
        </p:xfrm>
        <a:graphic>
          <a:graphicData uri="http://schemas.openxmlformats.org/drawingml/2006/chart">
            <c:chart xmlns:c="http://schemas.openxmlformats.org/drawingml/2006/chart" xmlns:r="http://schemas.openxmlformats.org/officeDocument/2006/relationships" r:id="rId6"/>
          </a:graphicData>
        </a:graphic>
      </p:graphicFrame>
      <p:sp>
        <p:nvSpPr>
          <p:cNvPr id="16" name="NEXT">
            <a:hlinkClick r:id="" action="ppaction://hlinkshowjump?jump=nextslide"/>
            <a:extLst>
              <a:ext uri="{FF2B5EF4-FFF2-40B4-BE49-F238E27FC236}">
                <a16:creationId xmlns:a16="http://schemas.microsoft.com/office/drawing/2014/main" id="{003FFDCC-BF80-4614-AB95-5AF0DED6AB6C}"/>
              </a:ext>
            </a:extLst>
          </p:cNvPr>
          <p:cNvSpPr/>
          <p:nvPr/>
        </p:nvSpPr>
        <p:spPr>
          <a:xfrm>
            <a:off x="10465904" y="654433"/>
            <a:ext cx="1530626" cy="64604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Nexa Bold" panose="02000000000000000000" pitchFamily="50" charset="0"/>
              </a:rPr>
              <a:t>NEXT</a:t>
            </a:r>
            <a:endParaRPr lang="en-IN" sz="2800" dirty="0">
              <a:latin typeface="Nexa Bold" panose="02000000000000000000" pitchFamily="50" charset="0"/>
            </a:endParaRPr>
          </a:p>
        </p:txBody>
      </p:sp>
    </p:spTree>
    <p:extLst>
      <p:ext uri="{BB962C8B-B14F-4D97-AF65-F5344CB8AC3E}">
        <p14:creationId xmlns:p14="http://schemas.microsoft.com/office/powerpoint/2010/main" val="3315952308"/>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54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4000">
                                          <p:cBhvr additive="base">
                                            <p:cTn id="7" dur="750" fill="hold"/>
                                            <p:tgtEl>
                                              <p:spTgt spid="2"/>
                                            </p:tgtEl>
                                            <p:attrNameLst>
                                              <p:attrName>ppt_x</p:attrName>
                                            </p:attrNameLst>
                                          </p:cBhvr>
                                          <p:tavLst>
                                            <p:tav tm="0">
                                              <p:val>
                                                <p:strVal val="#ppt_x"/>
                                              </p:val>
                                            </p:tav>
                                            <p:tav tm="100000">
                                              <p:val>
                                                <p:strVal val="#ppt_x"/>
                                              </p:val>
                                            </p:tav>
                                          </p:tavLst>
                                        </p:anim>
                                        <p:anim calcmode="lin" valueType="num" p14:bounceEnd="54000">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54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54000">
                                          <p:cBhvr additive="base">
                                            <p:cTn id="11" dur="750" fill="hold"/>
                                            <p:tgtEl>
                                              <p:spTgt spid="2"/>
                                            </p:tgtEl>
                                            <p:attrNameLst>
                                              <p:attrName>ppt_x</p:attrName>
                                            </p:attrNameLst>
                                          </p:cBhvr>
                                          <p:tavLst>
                                            <p:tav tm="0">
                                              <p:val>
                                                <p:strVal val="#ppt_x"/>
                                              </p:val>
                                            </p:tav>
                                            <p:tav tm="100000">
                                              <p:val>
                                                <p:strVal val="#ppt_x"/>
                                              </p:val>
                                            </p:tav>
                                          </p:tavLst>
                                        </p:anim>
                                        <p:anim calcmode="lin" valueType="num" p14:bounceEnd="54000">
                                          <p:cBhvr additive="base">
                                            <p:cTn id="12" dur="75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fill="hold" grpId="1" nodeType="withEffect" p14:presetBounceEnd="41333">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14:bounceEnd="41333">
                                          <p:cBhvr additive="base">
                                            <p:cTn id="15" dur="750" fill="hold"/>
                                            <p:tgtEl>
                                              <p:spTgt spid="2"/>
                                            </p:tgtEl>
                                            <p:attrNameLst>
                                              <p:attrName>ppt_x</p:attrName>
                                            </p:attrNameLst>
                                          </p:cBhvr>
                                          <p:tavLst>
                                            <p:tav tm="0">
                                              <p:val>
                                                <p:strVal val="#ppt_x"/>
                                              </p:val>
                                            </p:tav>
                                            <p:tav tm="100000">
                                              <p:val>
                                                <p:strVal val="#ppt_x"/>
                                              </p:val>
                                            </p:tav>
                                          </p:tavLst>
                                        </p:anim>
                                        <p:anim calcmode="lin" valueType="num" p14:bounceEnd="41333">
                                          <p:cBhvr additive="base">
                                            <p:cTn id="16" dur="75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14:presetBounceEnd="62000">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14:bounceEnd="62000">
                                          <p:cBhvr additive="base">
                                            <p:cTn id="19" dur="225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20" dur="2250" fill="hold"/>
                                            <p:tgtEl>
                                              <p:spTgt spid="6"/>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rong.wav"/>
                                            </p:tgtEl>
                                          </p:cMediaNode>
                                        </p:audio>
                                      </p:subTnLst>
                                    </p:cTn>
                                  </p:par>
                                  <p:par>
                                    <p:cTn id="21" presetID="2" presetClass="entr" presetSubtype="4" fill="hold" grpId="0" nodeType="withEffect" p14:presetBounceEnd="62000">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14:bounceEnd="62000">
                                          <p:cBhvr additive="base">
                                            <p:cTn id="23" dur="2250" fill="hold"/>
                                            <p:tgtEl>
                                              <p:spTgt spid="7"/>
                                            </p:tgtEl>
                                            <p:attrNameLst>
                                              <p:attrName>ppt_x</p:attrName>
                                            </p:attrNameLst>
                                          </p:cBhvr>
                                          <p:tavLst>
                                            <p:tav tm="0">
                                              <p:val>
                                                <p:strVal val="#ppt_x"/>
                                              </p:val>
                                            </p:tav>
                                            <p:tav tm="100000">
                                              <p:val>
                                                <p:strVal val="#ppt_x"/>
                                              </p:val>
                                            </p:tav>
                                          </p:tavLst>
                                        </p:anim>
                                        <p:anim calcmode="lin" valueType="num" p14:bounceEnd="62000">
                                          <p:cBhvr additive="base">
                                            <p:cTn id="24" dur="2250" fill="hold"/>
                                            <p:tgtEl>
                                              <p:spTgt spid="7"/>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2" name="wrong.wav"/>
                                            </p:tgtEl>
                                          </p:cMediaNode>
                                        </p:audio>
                                      </p:subTnLst>
                                    </p:cTn>
                                  </p:par>
                                  <p:par>
                                    <p:cTn id="25" presetID="2" presetClass="entr" presetSubtype="4" fill="hold" grpId="0" nodeType="withEffect" p14:presetBounceEnd="62000">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14:bounceEnd="62000">
                                          <p:cBhvr additive="base">
                                            <p:cTn id="27" dur="2250" fill="hold"/>
                                            <p:tgtEl>
                                              <p:spTgt spid="8"/>
                                            </p:tgtEl>
                                            <p:attrNameLst>
                                              <p:attrName>ppt_x</p:attrName>
                                            </p:attrNameLst>
                                          </p:cBhvr>
                                          <p:tavLst>
                                            <p:tav tm="0">
                                              <p:val>
                                                <p:strVal val="#ppt_x"/>
                                              </p:val>
                                            </p:tav>
                                            <p:tav tm="100000">
                                              <p:val>
                                                <p:strVal val="#ppt_x"/>
                                              </p:val>
                                            </p:tav>
                                          </p:tavLst>
                                        </p:anim>
                                        <p:anim calcmode="lin" valueType="num" p14:bounceEnd="62000">
                                          <p:cBhvr additive="base">
                                            <p:cTn id="28" dur="2250" fill="hold"/>
                                            <p:tgtEl>
                                              <p:spTgt spid="8"/>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5"/>
                                                </p:cond>
                                              </p:stCondLst>
                                              <p:endCondLst>
                                                <p:cond evt="onStopAudio" delay="0">
                                                  <p:tgtEl>
                                                    <p:sldTgt/>
                                                  </p:tgtEl>
                                                </p:cond>
                                              </p:endCondLst>
                                            </p:cTn>
                                            <p:tgtEl>
                                              <p:sndTgt r:embed="rId2" name="wrong.wav"/>
                                            </p:tgtEl>
                                          </p:cMediaNode>
                                        </p:audio>
                                      </p:subTnLst>
                                    </p:cTn>
                                  </p:par>
                                  <p:par>
                                    <p:cTn id="29" presetID="2" presetClass="entr" presetSubtype="4" fill="hold" grpId="0" nodeType="withEffect" p14:presetBounceEnd="62000">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14:bounceEnd="62000">
                                          <p:cBhvr additive="base">
                                            <p:cTn id="31" dur="2250" fill="hold"/>
                                            <p:tgtEl>
                                              <p:spTgt spid="9"/>
                                            </p:tgtEl>
                                            <p:attrNameLst>
                                              <p:attrName>ppt_x</p:attrName>
                                            </p:attrNameLst>
                                          </p:cBhvr>
                                          <p:tavLst>
                                            <p:tav tm="0">
                                              <p:val>
                                                <p:strVal val="#ppt_x"/>
                                              </p:val>
                                            </p:tav>
                                            <p:tav tm="100000">
                                              <p:val>
                                                <p:strVal val="#ppt_x"/>
                                              </p:val>
                                            </p:tav>
                                          </p:tavLst>
                                        </p:anim>
                                        <p:anim calcmode="lin" valueType="num" p14:bounceEnd="62000">
                                          <p:cBhvr additive="base">
                                            <p:cTn id="32" dur="2250" fill="hold"/>
                                            <p:tgtEl>
                                              <p:spTgt spid="9"/>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correct.wav"/>
                                            </p:tgtEl>
                                          </p:cMediaNode>
                                        </p:audio>
                                      </p:subTnLst>
                                    </p:cTn>
                                  </p:par>
                                  <p:par>
                                    <p:cTn id="33" presetID="2" presetClass="entr" presetSubtype="4" fill="hold" grpId="0" nodeType="withEffect" p14:presetBounceEnd="62000">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14:bounceEnd="62000">
                                          <p:cBhvr additive="base">
                                            <p:cTn id="35" dur="1750" fill="hold"/>
                                            <p:tgtEl>
                                              <p:spTgt spid="5"/>
                                            </p:tgtEl>
                                            <p:attrNameLst>
                                              <p:attrName>ppt_x</p:attrName>
                                            </p:attrNameLst>
                                          </p:cBhvr>
                                          <p:tavLst>
                                            <p:tav tm="0">
                                              <p:val>
                                                <p:strVal val="#ppt_x"/>
                                              </p:val>
                                            </p:tav>
                                            <p:tav tm="100000">
                                              <p:val>
                                                <p:strVal val="#ppt_x"/>
                                              </p:val>
                                            </p:tav>
                                          </p:tavLst>
                                        </p:anim>
                                        <p:anim calcmode="lin" valueType="num" p14:bounceEnd="62000">
                                          <p:cBhvr additive="base">
                                            <p:cTn id="36" dur="1750" fill="hold"/>
                                            <p:tgtEl>
                                              <p:spTgt spid="5"/>
                                            </p:tgtEl>
                                            <p:attrNameLst>
                                              <p:attrName>ppt_y</p:attrName>
                                            </p:attrNameLst>
                                          </p:cBhvr>
                                          <p:tavLst>
                                            <p:tav tm="0">
                                              <p:val>
                                                <p:strVal val="1+#ppt_h/2"/>
                                              </p:val>
                                            </p:tav>
                                            <p:tav tm="100000">
                                              <p:val>
                                                <p:strVal val="#ppt_y"/>
                                              </p:val>
                                            </p:tav>
                                          </p:tavLst>
                                        </p:anim>
                                      </p:childTnLst>
                                    </p:cTn>
                                  </p:par>
                                  <p:par>
                                    <p:cTn id="37" presetID="2" presetClass="entr" presetSubtype="8" fill="hold" grpId="0" nodeType="withEffect" p14:presetBounceEnd="49000">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14:bounceEnd="49000">
                                          <p:cBhvr additive="base">
                                            <p:cTn id="39" dur="1750" fill="hold"/>
                                            <p:tgtEl>
                                              <p:spTgt spid="11"/>
                                            </p:tgtEl>
                                            <p:attrNameLst>
                                              <p:attrName>ppt_x</p:attrName>
                                            </p:attrNameLst>
                                          </p:cBhvr>
                                          <p:tavLst>
                                            <p:tav tm="0">
                                              <p:val>
                                                <p:strVal val="0-#ppt_w/2"/>
                                              </p:val>
                                            </p:tav>
                                            <p:tav tm="100000">
                                              <p:val>
                                                <p:strVal val="#ppt_x"/>
                                              </p:val>
                                            </p:tav>
                                          </p:tavLst>
                                        </p:anim>
                                        <p:anim calcmode="lin" valueType="num" p14:bounceEnd="49000">
                                          <p:cBhvr additive="base">
                                            <p:cTn id="40" dur="1750" fill="hold"/>
                                            <p:tgtEl>
                                              <p:spTgt spid="11"/>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14:presetBounceEnd="49000">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14:bounceEnd="49000">
                                          <p:cBhvr additive="base">
                                            <p:cTn id="43" dur="1750" fill="hold"/>
                                            <p:tgtEl>
                                              <p:spTgt spid="12"/>
                                            </p:tgtEl>
                                            <p:attrNameLst>
                                              <p:attrName>ppt_x</p:attrName>
                                            </p:attrNameLst>
                                          </p:cBhvr>
                                          <p:tavLst>
                                            <p:tav tm="0">
                                              <p:val>
                                                <p:strVal val="0-#ppt_w/2"/>
                                              </p:val>
                                            </p:tav>
                                            <p:tav tm="100000">
                                              <p:val>
                                                <p:strVal val="#ppt_x"/>
                                              </p:val>
                                            </p:tav>
                                          </p:tavLst>
                                        </p:anim>
                                        <p:anim calcmode="lin" valueType="num" p14:bounceEnd="49000">
                                          <p:cBhvr additive="base">
                                            <p:cTn id="44" dur="1750" fill="hold"/>
                                            <p:tgtEl>
                                              <p:spTgt spid="12"/>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14:presetBounceEnd="49000">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14:bounceEnd="49000">
                                          <p:cBhvr additive="base">
                                            <p:cTn id="47" dur="1750" fill="hold"/>
                                            <p:tgtEl>
                                              <p:spTgt spid="14"/>
                                            </p:tgtEl>
                                            <p:attrNameLst>
                                              <p:attrName>ppt_x</p:attrName>
                                            </p:attrNameLst>
                                          </p:cBhvr>
                                          <p:tavLst>
                                            <p:tav tm="0">
                                              <p:val>
                                                <p:strVal val="0-#ppt_w/2"/>
                                              </p:val>
                                            </p:tav>
                                            <p:tav tm="100000">
                                              <p:val>
                                                <p:strVal val="#ppt_x"/>
                                              </p:val>
                                            </p:tav>
                                          </p:tavLst>
                                        </p:anim>
                                        <p:anim calcmode="lin" valueType="num" p14:bounceEnd="49000">
                                          <p:cBhvr additive="base">
                                            <p:cTn id="48" dur="1750" fill="hold"/>
                                            <p:tgtEl>
                                              <p:spTgt spid="14"/>
                                            </p:tgtEl>
                                            <p:attrNameLst>
                                              <p:attrName>ppt_y</p:attrName>
                                            </p:attrNameLst>
                                          </p:cBhvr>
                                          <p:tavLst>
                                            <p:tav tm="0">
                                              <p:val>
                                                <p:strVal val="#ppt_y"/>
                                              </p:val>
                                            </p:tav>
                                            <p:tav tm="100000">
                                              <p:val>
                                                <p:strVal val="#ppt_y"/>
                                              </p:val>
                                            </p:tav>
                                          </p:tavLst>
                                        </p:anim>
                                      </p:childTnLst>
                                    </p:cTn>
                                  </p:par>
                                  <p:par>
                                    <p:cTn id="49" presetID="2" presetClass="entr" presetSubtype="1" fill="hold" grpId="0" nodeType="withEffect" p14:presetBounceEnd="54000">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14:bounceEnd="54000">
                                          <p:cBhvr additive="base">
                                            <p:cTn id="51" dur="750" fill="hold"/>
                                            <p:tgtEl>
                                              <p:spTgt spid="16"/>
                                            </p:tgtEl>
                                            <p:attrNameLst>
                                              <p:attrName>ppt_x</p:attrName>
                                            </p:attrNameLst>
                                          </p:cBhvr>
                                          <p:tavLst>
                                            <p:tav tm="0">
                                              <p:val>
                                                <p:strVal val="#ppt_x"/>
                                              </p:val>
                                            </p:tav>
                                            <p:tav tm="100000">
                                              <p:val>
                                                <p:strVal val="#ppt_x"/>
                                              </p:val>
                                            </p:tav>
                                          </p:tavLst>
                                        </p:anim>
                                        <p:anim calcmode="lin" valueType="num" p14:bounceEnd="54000">
                                          <p:cBhvr additive="base">
                                            <p:cTn id="52" dur="750" fill="hold"/>
                                            <p:tgtEl>
                                              <p:spTgt spid="16"/>
                                            </p:tgtEl>
                                            <p:attrNameLst>
                                              <p:attrName>ppt_y</p:attrName>
                                            </p:attrNameLst>
                                          </p:cBhvr>
                                          <p:tavLst>
                                            <p:tav tm="0">
                                              <p:val>
                                                <p:strVal val="0-#ppt_h/2"/>
                                              </p:val>
                                            </p:tav>
                                            <p:tav tm="100000">
                                              <p:val>
                                                <p:strVal val="#ppt_y"/>
                                              </p:val>
                                            </p:tav>
                                          </p:tavLst>
                                        </p:anim>
                                      </p:childTnLst>
                                    </p:cTn>
                                  </p:par>
                                  <p:par>
                                    <p:cTn id="53" presetID="2" presetClass="entr" presetSubtype="2" fill="hold" grpId="1" nodeType="withEffect" p14:presetBounceEnd="56000">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14:bounceEnd="56000">
                                          <p:cBhvr additive="base">
                                            <p:cTn id="55" dur="750" fill="hold"/>
                                            <p:tgtEl>
                                              <p:spTgt spid="16"/>
                                            </p:tgtEl>
                                            <p:attrNameLst>
                                              <p:attrName>ppt_x</p:attrName>
                                            </p:attrNameLst>
                                          </p:cBhvr>
                                          <p:tavLst>
                                            <p:tav tm="0">
                                              <p:val>
                                                <p:strVal val="1+#ppt_w/2"/>
                                              </p:val>
                                            </p:tav>
                                            <p:tav tm="100000">
                                              <p:val>
                                                <p:strVal val="#ppt_x"/>
                                              </p:val>
                                            </p:tav>
                                          </p:tavLst>
                                        </p:anim>
                                        <p:anim calcmode="lin" valueType="num" p14:bounceEnd="56000">
                                          <p:cBhvr additive="base">
                                            <p:cTn id="56" dur="7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57" restart="whenNotActive" fill="hold" evtFilter="cancelBubble" nodeType="interactiveSeq">
                    <p:stCondLst>
                      <p:cond evt="onClick" delay="0">
                        <p:tgtEl>
                          <p:spTgt spid="6"/>
                        </p:tgtEl>
                      </p:cond>
                    </p:stCondLst>
                    <p:endSync evt="end" delay="0">
                      <p:rtn val="all"/>
                    </p:endSync>
                    <p:childTnLst>
                      <p:par>
                        <p:cTn id="58" fill="hold">
                          <p:stCondLst>
                            <p:cond delay="0"/>
                          </p:stCondLst>
                          <p:childTnLst>
                            <p:par>
                              <p:cTn id="59" fill="hold">
                                <p:stCondLst>
                                  <p:cond delay="0"/>
                                </p:stCondLst>
                                <p:childTnLst>
                                  <p:par>
                                    <p:cTn id="60" presetID="1" presetClass="emph" presetSubtype="2" fill="hold" nodeType="withEffect">
                                      <p:stCondLst>
                                        <p:cond delay="0"/>
                                      </p:stCondLst>
                                      <p:childTnLst>
                                        <p:animClr clrSpc="rgb" dir="cw">
                                          <p:cBhvr>
                                            <p:cTn id="61" dur="500" fill="hold"/>
                                            <p:tgtEl>
                                              <p:spTgt spid="6"/>
                                            </p:tgtEl>
                                            <p:attrNameLst>
                                              <p:attrName>fillcolor</p:attrName>
                                            </p:attrNameLst>
                                          </p:cBhvr>
                                          <p:to>
                                            <a:srgbClr val="FF0000"/>
                                          </p:to>
                                        </p:animClr>
                                        <p:set>
                                          <p:cBhvr>
                                            <p:cTn id="62" dur="500" fill="hold"/>
                                            <p:tgtEl>
                                              <p:spTgt spid="6"/>
                                            </p:tgtEl>
                                            <p:attrNameLst>
                                              <p:attrName>fill.type</p:attrName>
                                            </p:attrNameLst>
                                          </p:cBhvr>
                                          <p:to>
                                            <p:strVal val="solid"/>
                                          </p:to>
                                        </p:set>
                                        <p:set>
                                          <p:cBhvr>
                                            <p:cTn id="63" dur="500" fill="hold"/>
                                            <p:tgtEl>
                                              <p:spTgt spid="6"/>
                                            </p:tgtEl>
                                            <p:attrNameLst>
                                              <p:attrName>fill.on</p:attrName>
                                            </p:attrNameLst>
                                          </p:cBhvr>
                                          <p:to>
                                            <p:strVal val="true"/>
                                          </p:to>
                                        </p:set>
                                      </p:childTnLst>
                                      <p:subTnLst>
                                        <p:audio>
                                          <p:cMediaNode>
                                            <p:cTn display="0" masterRel="sameClick">
                                              <p:stCondLst>
                                                <p:cond evt="begin" delay="0">
                                                  <p:tn val="60"/>
                                                </p:cond>
                                              </p:stCondLst>
                                              <p:endCondLst>
                                                <p:cond evt="onStopAudio" delay="0">
                                                  <p:tgtEl>
                                                    <p:sldTgt/>
                                                  </p:tgtEl>
                                                </p:cond>
                                              </p:endCondLst>
                                            </p:cTn>
                                            <p:tgtEl>
                                              <p:sndTgt r:embed="rId2" name="wrong.wav"/>
                                            </p:tgtEl>
                                          </p:cMediaNode>
                                        </p:audio>
                                      </p:subTnLst>
                                    </p:cTn>
                                  </p:par>
                                </p:childTnLst>
                              </p:cTn>
                            </p:par>
                          </p:childTnLst>
                        </p:cTn>
                      </p:par>
                    </p:childTnLst>
                  </p:cTn>
                  <p:nextCondLst>
                    <p:cond evt="onClick" delay="0">
                      <p:tgtEl>
                        <p:spTgt spid="6"/>
                      </p:tgtEl>
                    </p:cond>
                  </p:nextCondLst>
                </p:seq>
                <p:seq concurrent="1" nextAc="seek">
                  <p:cTn id="64" restart="whenNotActive" fill="hold" evtFilter="cancelBubble" nodeType="interactiveSeq">
                    <p:stCondLst>
                      <p:cond evt="onClick" delay="0">
                        <p:tgtEl>
                          <p:spTgt spid="7"/>
                        </p:tgtEl>
                      </p:cond>
                    </p:stCondLst>
                    <p:endSync evt="end" delay="0">
                      <p:rtn val="all"/>
                    </p:endSync>
                    <p:childTnLst>
                      <p:par>
                        <p:cTn id="65" fill="hold">
                          <p:stCondLst>
                            <p:cond delay="0"/>
                          </p:stCondLst>
                          <p:childTnLst>
                            <p:par>
                              <p:cTn id="66" fill="hold">
                                <p:stCondLst>
                                  <p:cond delay="0"/>
                                </p:stCondLst>
                                <p:childTnLst>
                                  <p:par>
                                    <p:cTn id="67" presetID="1" presetClass="emph" presetSubtype="2" fill="hold" nodeType="withEffect">
                                      <p:stCondLst>
                                        <p:cond delay="0"/>
                                      </p:stCondLst>
                                      <p:childTnLst>
                                        <p:animClr clrSpc="rgb" dir="cw">
                                          <p:cBhvr>
                                            <p:cTn id="68" dur="500" fill="hold"/>
                                            <p:tgtEl>
                                              <p:spTgt spid="7"/>
                                            </p:tgtEl>
                                            <p:attrNameLst>
                                              <p:attrName>fillcolor</p:attrName>
                                            </p:attrNameLst>
                                          </p:cBhvr>
                                          <p:to>
                                            <a:srgbClr val="C00000"/>
                                          </p:to>
                                        </p:animClr>
                                        <p:set>
                                          <p:cBhvr>
                                            <p:cTn id="69" dur="500" fill="hold"/>
                                            <p:tgtEl>
                                              <p:spTgt spid="7"/>
                                            </p:tgtEl>
                                            <p:attrNameLst>
                                              <p:attrName>fill.type</p:attrName>
                                            </p:attrNameLst>
                                          </p:cBhvr>
                                          <p:to>
                                            <p:strVal val="solid"/>
                                          </p:to>
                                        </p:set>
                                        <p:set>
                                          <p:cBhvr>
                                            <p:cTn id="70" dur="500" fill="hold"/>
                                            <p:tgtEl>
                                              <p:spTgt spid="7"/>
                                            </p:tgtEl>
                                            <p:attrNameLst>
                                              <p:attrName>fill.on</p:attrName>
                                            </p:attrNameLst>
                                          </p:cBhvr>
                                          <p:to>
                                            <p:strVal val="true"/>
                                          </p:to>
                                        </p:set>
                                      </p:childTnLst>
                                      <p:subTnLst>
                                        <p:audio>
                                          <p:cMediaNode>
                                            <p:cTn display="0" masterRel="sameClick">
                                              <p:stCondLst>
                                                <p:cond evt="begin" delay="0">
                                                  <p:tn val="67"/>
                                                </p:cond>
                                              </p:stCondLst>
                                              <p:endCondLst>
                                                <p:cond evt="onStopAudio" delay="0">
                                                  <p:tgtEl>
                                                    <p:sldTgt/>
                                                  </p:tgtEl>
                                                </p:cond>
                                              </p:endCondLst>
                                            </p:cTn>
                                            <p:tgtEl>
                                              <p:sndTgt r:embed="rId2" name="wrong.wav"/>
                                            </p:tgtEl>
                                          </p:cMediaNode>
                                        </p:audio>
                                      </p:subTnLst>
                                    </p:cTn>
                                  </p:par>
                                  <p:par>
                                    <p:cTn id="71" presetID="2" presetClass="entr" presetSubtype="1" fill="hold" nodeType="withEffect" p14:presetBounceEnd="54000">
                                      <p:stCondLst>
                                        <p:cond delay="0"/>
                                      </p:stCondLst>
                                      <p:childTnLst>
                                        <p:set>
                                          <p:cBhvr>
                                            <p:cTn id="72" dur="1" fill="hold">
                                              <p:stCondLst>
                                                <p:cond delay="0"/>
                                              </p:stCondLst>
                                            </p:cTn>
                                            <p:tgtEl>
                                              <p:spTgt spid="10"/>
                                            </p:tgtEl>
                                            <p:attrNameLst>
                                              <p:attrName>style.visibility</p:attrName>
                                            </p:attrNameLst>
                                          </p:cBhvr>
                                          <p:to>
                                            <p:strVal val="visible"/>
                                          </p:to>
                                        </p:set>
                                        <p:anim calcmode="lin" valueType="num" p14:bounceEnd="54000">
                                          <p:cBhvr additive="base">
                                            <p:cTn id="73" dur="750" fill="hold"/>
                                            <p:tgtEl>
                                              <p:spTgt spid="10"/>
                                            </p:tgtEl>
                                            <p:attrNameLst>
                                              <p:attrName>ppt_x</p:attrName>
                                            </p:attrNameLst>
                                          </p:cBhvr>
                                          <p:tavLst>
                                            <p:tav tm="0">
                                              <p:val>
                                                <p:strVal val="#ppt_x"/>
                                              </p:val>
                                            </p:tav>
                                            <p:tav tm="100000">
                                              <p:val>
                                                <p:strVal val="#ppt_x"/>
                                              </p:val>
                                            </p:tav>
                                          </p:tavLst>
                                        </p:anim>
                                        <p:anim calcmode="lin" valueType="num" p14:bounceEnd="54000">
                                          <p:cBhvr additive="base">
                                            <p:cTn id="74" dur="75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7"/>
                      </p:tgtEl>
                    </p:cond>
                  </p:nextCondLst>
                </p:seq>
                <p:seq concurrent="1" nextAc="seek">
                  <p:cTn id="75" restart="whenNotActive" fill="hold" evtFilter="cancelBubble" nodeType="interactiveSeq">
                    <p:stCondLst>
                      <p:cond evt="onClick" delay="0">
                        <p:tgtEl>
                          <p:spTgt spid="8"/>
                        </p:tgtEl>
                      </p:cond>
                    </p:stCondLst>
                    <p:endSync evt="end" delay="0">
                      <p:rtn val="all"/>
                    </p:endSync>
                    <p:childTnLst>
                      <p:par>
                        <p:cTn id="76" fill="hold">
                          <p:stCondLst>
                            <p:cond delay="0"/>
                          </p:stCondLst>
                          <p:childTnLst>
                            <p:par>
                              <p:cTn id="77" fill="hold">
                                <p:stCondLst>
                                  <p:cond delay="0"/>
                                </p:stCondLst>
                                <p:childTnLst>
                                  <p:par>
                                    <p:cTn id="78" presetID="1" presetClass="emph" presetSubtype="2" fill="hold" nodeType="withEffect">
                                      <p:stCondLst>
                                        <p:cond delay="0"/>
                                      </p:stCondLst>
                                      <p:childTnLst>
                                        <p:animClr clrSpc="rgb" dir="cw">
                                          <p:cBhvr>
                                            <p:cTn id="79" dur="500" fill="hold"/>
                                            <p:tgtEl>
                                              <p:spTgt spid="8"/>
                                            </p:tgtEl>
                                            <p:attrNameLst>
                                              <p:attrName>fillcolor</p:attrName>
                                            </p:attrNameLst>
                                          </p:cBhvr>
                                          <p:to>
                                            <a:srgbClr val="FF0000"/>
                                          </p:to>
                                        </p:animClr>
                                        <p:set>
                                          <p:cBhvr>
                                            <p:cTn id="80" dur="500" fill="hold"/>
                                            <p:tgtEl>
                                              <p:spTgt spid="8"/>
                                            </p:tgtEl>
                                            <p:attrNameLst>
                                              <p:attrName>fill.type</p:attrName>
                                            </p:attrNameLst>
                                          </p:cBhvr>
                                          <p:to>
                                            <p:strVal val="solid"/>
                                          </p:to>
                                        </p:set>
                                        <p:set>
                                          <p:cBhvr>
                                            <p:cTn id="81" dur="500" fill="hold"/>
                                            <p:tgtEl>
                                              <p:spTgt spid="8"/>
                                            </p:tgtEl>
                                            <p:attrNameLst>
                                              <p:attrName>fill.on</p:attrName>
                                            </p:attrNameLst>
                                          </p:cBhvr>
                                          <p:to>
                                            <p:strVal val="true"/>
                                          </p:to>
                                        </p:set>
                                      </p:childTnLst>
                                      <p:subTnLst>
                                        <p:audio>
                                          <p:cMediaNode>
                                            <p:cTn display="0" masterRel="sameClick">
                                              <p:stCondLst>
                                                <p:cond evt="begin" delay="0">
                                                  <p:tn val="78"/>
                                                </p:cond>
                                              </p:stCondLst>
                                              <p:endCondLst>
                                                <p:cond evt="onStopAudio" delay="0">
                                                  <p:tgtEl>
                                                    <p:sldTgt/>
                                                  </p:tgtEl>
                                                </p:cond>
                                              </p:endCondLst>
                                            </p:cTn>
                                            <p:tgtEl>
                                              <p:sndTgt r:embed="rId3" name="correct.wav"/>
                                            </p:tgtEl>
                                          </p:cMediaNode>
                                        </p:audio>
                                      </p:subTnLst>
                                    </p:cTn>
                                  </p:par>
                                </p:childTnLst>
                              </p:cTn>
                            </p:par>
                          </p:childTnLst>
                        </p:cTn>
                      </p:par>
                    </p:childTnLst>
                  </p:cTn>
                  <p:nextCondLst>
                    <p:cond evt="onClick" delay="0">
                      <p:tgtEl>
                        <p:spTgt spid="8"/>
                      </p:tgtEl>
                    </p:cond>
                  </p:nextCondLst>
                </p:seq>
                <p:seq concurrent="1" nextAc="seek">
                  <p:cTn id="82" restart="whenNotActive" fill="hold" evtFilter="cancelBubble" nodeType="interactiveSeq">
                    <p:stCondLst>
                      <p:cond evt="onClick" delay="0">
                        <p:tgtEl>
                          <p:spTgt spid="9"/>
                        </p:tgtEl>
                      </p:cond>
                    </p:stCondLst>
                    <p:endSync evt="end" delay="0">
                      <p:rtn val="all"/>
                    </p:endSync>
                    <p:childTnLst>
                      <p:par>
                        <p:cTn id="83" fill="hold">
                          <p:stCondLst>
                            <p:cond delay="0"/>
                          </p:stCondLst>
                          <p:childTnLst>
                            <p:par>
                              <p:cTn id="84" fill="hold">
                                <p:stCondLst>
                                  <p:cond delay="0"/>
                                </p:stCondLst>
                                <p:childTnLst>
                                  <p:par>
                                    <p:cTn id="85" presetID="1" presetClass="emph" presetSubtype="2" fill="hold" nodeType="withEffect">
                                      <p:stCondLst>
                                        <p:cond delay="0"/>
                                      </p:stCondLst>
                                      <p:childTnLst>
                                        <p:animClr clrSpc="rgb" dir="cw">
                                          <p:cBhvr>
                                            <p:cTn id="86" dur="500" fill="hold"/>
                                            <p:tgtEl>
                                              <p:spTgt spid="9"/>
                                            </p:tgtEl>
                                            <p:attrNameLst>
                                              <p:attrName>fillcolor</p:attrName>
                                            </p:attrNameLst>
                                          </p:cBhvr>
                                          <p:to>
                                            <a:srgbClr val="00C000"/>
                                          </p:to>
                                        </p:animClr>
                                        <p:set>
                                          <p:cBhvr>
                                            <p:cTn id="87" dur="500" fill="hold"/>
                                            <p:tgtEl>
                                              <p:spTgt spid="9"/>
                                            </p:tgtEl>
                                            <p:attrNameLst>
                                              <p:attrName>fill.type</p:attrName>
                                            </p:attrNameLst>
                                          </p:cBhvr>
                                          <p:to>
                                            <p:strVal val="solid"/>
                                          </p:to>
                                        </p:set>
                                        <p:set>
                                          <p:cBhvr>
                                            <p:cTn id="88" dur="500" fill="hold"/>
                                            <p:tgtEl>
                                              <p:spTgt spid="9"/>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3" name="correct.wav"/>
                                            </p:tgtEl>
                                          </p:cMediaNode>
                                        </p:audio>
                                      </p:subTnLst>
                                    </p:cTn>
                                  </p:par>
                                  <p:par>
                                    <p:cTn id="89" presetID="2" presetClass="entr" presetSubtype="1" fill="hold" grpId="0" nodeType="withEffect" p14:presetBounceEnd="41333">
                                      <p:stCondLst>
                                        <p:cond delay="0"/>
                                      </p:stCondLst>
                                      <p:childTnLst>
                                        <p:set>
                                          <p:cBhvr>
                                            <p:cTn id="90" dur="1" fill="hold">
                                              <p:stCondLst>
                                                <p:cond delay="0"/>
                                              </p:stCondLst>
                                            </p:cTn>
                                            <p:tgtEl>
                                              <p:spTgt spid="10"/>
                                            </p:tgtEl>
                                            <p:attrNameLst>
                                              <p:attrName>style.visibility</p:attrName>
                                            </p:attrNameLst>
                                          </p:cBhvr>
                                          <p:to>
                                            <p:strVal val="visible"/>
                                          </p:to>
                                        </p:set>
                                        <p:anim calcmode="lin" valueType="num" p14:bounceEnd="41333">
                                          <p:cBhvr additive="base">
                                            <p:cTn id="91" dur="750" fill="hold"/>
                                            <p:tgtEl>
                                              <p:spTgt spid="10"/>
                                            </p:tgtEl>
                                            <p:attrNameLst>
                                              <p:attrName>ppt_x</p:attrName>
                                            </p:attrNameLst>
                                          </p:cBhvr>
                                          <p:tavLst>
                                            <p:tav tm="0">
                                              <p:val>
                                                <p:strVal val="#ppt_x"/>
                                              </p:val>
                                            </p:tav>
                                            <p:tav tm="100000">
                                              <p:val>
                                                <p:strVal val="#ppt_x"/>
                                              </p:val>
                                            </p:tav>
                                          </p:tavLst>
                                        </p:anim>
                                        <p:anim calcmode="lin" valueType="num" p14:bounceEnd="41333">
                                          <p:cBhvr additive="base">
                                            <p:cTn id="92" dur="75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9"/>
                      </p:tgtEl>
                    </p:cond>
                  </p:nextCondLst>
                </p:seq>
                <p:seq concurrent="1" nextAc="seek">
                  <p:cTn id="93" restart="whenNotActive" fill="hold" evtFilter="cancelBubble" nodeType="interactiveSeq">
                    <p:stCondLst>
                      <p:cond evt="onClick" delay="0">
                        <p:tgtEl>
                          <p:spTgt spid="10"/>
                        </p:tgtEl>
                      </p:cond>
                    </p:stCondLst>
                    <p:endSync evt="end" delay="0">
                      <p:rtn val="all"/>
                    </p:endSync>
                    <p:childTnLst>
                      <p:par>
                        <p:cTn id="94" fill="hold">
                          <p:stCondLst>
                            <p:cond delay="0"/>
                          </p:stCondLst>
                          <p:childTnLst>
                            <p:par>
                              <p:cTn id="95" fill="hold">
                                <p:stCondLst>
                                  <p:cond delay="0"/>
                                </p:stCondLst>
                                <p:childTnLst>
                                  <p:par>
                                    <p:cTn id="96" presetID="1" presetClass="emph" presetSubtype="2" fill="hold" nodeType="withEffect">
                                      <p:stCondLst>
                                        <p:cond delay="0"/>
                                      </p:stCondLst>
                                      <p:childTnLst>
                                        <p:animClr clrSpc="rgb" dir="cw">
                                          <p:cBhvr>
                                            <p:cTn id="97" dur="750" fill="hold"/>
                                            <p:tgtEl>
                                              <p:spTgt spid="6"/>
                                            </p:tgtEl>
                                            <p:attrNameLst>
                                              <p:attrName>fillcolor</p:attrName>
                                            </p:attrNameLst>
                                          </p:cBhvr>
                                          <p:to>
                                            <a:srgbClr val="00B050"/>
                                          </p:to>
                                        </p:animClr>
                                        <p:set>
                                          <p:cBhvr>
                                            <p:cTn id="98" dur="750" fill="hold"/>
                                            <p:tgtEl>
                                              <p:spTgt spid="6"/>
                                            </p:tgtEl>
                                            <p:attrNameLst>
                                              <p:attrName>fill.type</p:attrName>
                                            </p:attrNameLst>
                                          </p:cBhvr>
                                          <p:to>
                                            <p:strVal val="solid"/>
                                          </p:to>
                                        </p:set>
                                        <p:set>
                                          <p:cBhvr>
                                            <p:cTn id="99" dur="750" fill="hold"/>
                                            <p:tgtEl>
                                              <p:spTgt spid="6"/>
                                            </p:tgtEl>
                                            <p:attrNameLst>
                                              <p:attrName>fill.on</p:attrName>
                                            </p:attrNameLst>
                                          </p:cBhvr>
                                          <p:to>
                                            <p:strVal val="true"/>
                                          </p:to>
                                        </p:set>
                                      </p:childTnLst>
                                    </p:cTn>
                                  </p:par>
                                </p:childTnLst>
                              </p:cTn>
                            </p:par>
                          </p:childTnLst>
                        </p:cTn>
                      </p:par>
                    </p:childTnLst>
                  </p:cTn>
                  <p:nextCondLst>
                    <p:cond evt="onClick" delay="0">
                      <p:tgtEl>
                        <p:spTgt spid="10"/>
                      </p:tgtEl>
                    </p:cond>
                  </p:nextCondLst>
                </p:seq>
                <p:seq concurrent="1" nextAc="seek">
                  <p:cTn id="100" restart="whenNotActive" fill="hold" evtFilter="cancelBubble" nodeType="interactiveSeq">
                    <p:stCondLst>
                      <p:cond evt="onClick" delay="0">
                        <p:tgtEl>
                          <p:spTgt spid="11"/>
                        </p:tgtEl>
                      </p:cond>
                    </p:stCondLst>
                    <p:endSync evt="end" delay="0">
                      <p:rtn val="all"/>
                    </p:endSync>
                    <p:childTnLst>
                      <p:par>
                        <p:cTn id="101" fill="hold">
                          <p:stCondLst>
                            <p:cond delay="0"/>
                          </p:stCondLst>
                          <p:childTnLst>
                            <p:par>
                              <p:cTn id="102" fill="hold">
                                <p:stCondLst>
                                  <p:cond delay="0"/>
                                </p:stCondLst>
                                <p:childTnLst>
                                  <p:par>
                                    <p:cTn id="103" presetID="2" presetClass="exit" presetSubtype="4" fill="hold" grpId="1" nodeType="withEffect">
                                      <p:stCondLst>
                                        <p:cond delay="0"/>
                                      </p:stCondLst>
                                      <p:childTnLst>
                                        <p:anim calcmode="lin" valueType="num">
                                          <p:cBhvr additive="base">
                                            <p:cTn id="104" dur="500"/>
                                            <p:tgtEl>
                                              <p:spTgt spid="8"/>
                                            </p:tgtEl>
                                            <p:attrNameLst>
                                              <p:attrName>ppt_x</p:attrName>
                                            </p:attrNameLst>
                                          </p:cBhvr>
                                          <p:tavLst>
                                            <p:tav tm="0">
                                              <p:val>
                                                <p:strVal val="ppt_x"/>
                                              </p:val>
                                            </p:tav>
                                            <p:tav tm="100000">
                                              <p:val>
                                                <p:strVal val="ppt_x"/>
                                              </p:val>
                                            </p:tav>
                                          </p:tavLst>
                                        </p:anim>
                                        <p:anim calcmode="lin" valueType="num">
                                          <p:cBhvr additive="base">
                                            <p:cTn id="105" dur="500"/>
                                            <p:tgtEl>
                                              <p:spTgt spid="8"/>
                                            </p:tgtEl>
                                            <p:attrNameLst>
                                              <p:attrName>ppt_y</p:attrName>
                                            </p:attrNameLst>
                                          </p:cBhvr>
                                          <p:tavLst>
                                            <p:tav tm="0">
                                              <p:val>
                                                <p:strVal val="ppt_y"/>
                                              </p:val>
                                            </p:tav>
                                            <p:tav tm="100000">
                                              <p:val>
                                                <p:strVal val="1+ppt_h/2"/>
                                              </p:val>
                                            </p:tav>
                                          </p:tavLst>
                                        </p:anim>
                                        <p:set>
                                          <p:cBhvr>
                                            <p:cTn id="106" dur="1" fill="hold">
                                              <p:stCondLst>
                                                <p:cond delay="499"/>
                                              </p:stCondLst>
                                            </p:cTn>
                                            <p:tgtEl>
                                              <p:spTgt spid="8"/>
                                            </p:tgtEl>
                                            <p:attrNameLst>
                                              <p:attrName>style.visibility</p:attrName>
                                            </p:attrNameLst>
                                          </p:cBhvr>
                                          <p:to>
                                            <p:strVal val="hidden"/>
                                          </p:to>
                                        </p:set>
                                      </p:childTnLst>
                                    </p:cTn>
                                  </p:par>
                                  <p:par>
                                    <p:cTn id="107" presetID="42" presetClass="exit" presetSubtype="0" fill="hold" grpId="1" nodeType="withEffect">
                                      <p:stCondLst>
                                        <p:cond delay="0"/>
                                      </p:stCondLst>
                                      <p:childTnLst>
                                        <p:animEffect transition="out" filter="fade">
                                          <p:cBhvr>
                                            <p:cTn id="108" dur="1000"/>
                                            <p:tgtEl>
                                              <p:spTgt spid="7"/>
                                            </p:tgtEl>
                                          </p:cBhvr>
                                        </p:animEffect>
                                        <p:anim calcmode="lin" valueType="num">
                                          <p:cBhvr>
                                            <p:cTn id="109" dur="1000"/>
                                            <p:tgtEl>
                                              <p:spTgt spid="7"/>
                                            </p:tgtEl>
                                            <p:attrNameLst>
                                              <p:attrName>ppt_x</p:attrName>
                                            </p:attrNameLst>
                                          </p:cBhvr>
                                          <p:tavLst>
                                            <p:tav tm="0">
                                              <p:val>
                                                <p:strVal val="ppt_x"/>
                                              </p:val>
                                            </p:tav>
                                            <p:tav tm="100000">
                                              <p:val>
                                                <p:strVal val="ppt_x"/>
                                              </p:val>
                                            </p:tav>
                                          </p:tavLst>
                                        </p:anim>
                                        <p:anim calcmode="lin" valueType="num">
                                          <p:cBhvr>
                                            <p:cTn id="110" dur="1000"/>
                                            <p:tgtEl>
                                              <p:spTgt spid="7"/>
                                            </p:tgtEl>
                                            <p:attrNameLst>
                                              <p:attrName>ppt_y</p:attrName>
                                            </p:attrNameLst>
                                          </p:cBhvr>
                                          <p:tavLst>
                                            <p:tav tm="0">
                                              <p:val>
                                                <p:strVal val="ppt_y"/>
                                              </p:val>
                                            </p:tav>
                                            <p:tav tm="100000">
                                              <p:val>
                                                <p:strVal val="ppt_y+.1"/>
                                              </p:val>
                                            </p:tav>
                                          </p:tavLst>
                                        </p:anim>
                                        <p:set>
                                          <p:cBhvr>
                                            <p:cTn id="111" dur="1" fill="hold">
                                              <p:stCondLst>
                                                <p:cond delay="9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1"/>
                      </p:tgtEl>
                    </p:cond>
                  </p:nextCondLst>
                </p:seq>
                <p:seq concurrent="1" nextAc="seek">
                  <p:cTn id="112" restart="whenNotActive" fill="hold" evtFilter="cancelBubble" nodeType="interactiveSeq">
                    <p:stCondLst>
                      <p:cond evt="onClick" delay="0">
                        <p:tgtEl>
                          <p:spTgt spid="12"/>
                        </p:tgtEl>
                      </p:cond>
                    </p:stCondLst>
                    <p:endSync evt="end" delay="0">
                      <p:rtn val="all"/>
                    </p:endSync>
                    <p:childTnLst>
                      <p:par>
                        <p:cTn id="113" fill="hold">
                          <p:stCondLst>
                            <p:cond delay="0"/>
                          </p:stCondLst>
                          <p:childTnLst>
                            <p:par>
                              <p:cTn id="114" fill="hold">
                                <p:stCondLst>
                                  <p:cond delay="0"/>
                                </p:stCondLst>
                                <p:childTnLst>
                                  <p:par>
                                    <p:cTn id="115" presetID="22" presetClass="exit" presetSubtype="2" fill="hold" grpId="0" nodeType="clickEffect">
                                      <p:stCondLst>
                                        <p:cond delay="0"/>
                                      </p:stCondLst>
                                      <p:childTnLst>
                                        <p:animEffect transition="out" filter="wipe(right)">
                                          <p:cBhvr>
                                            <p:cTn id="116" dur="30000"/>
                                            <p:tgtEl>
                                              <p:spTgt spid="13"/>
                                            </p:tgtEl>
                                          </p:cBhvr>
                                        </p:animEffect>
                                        <p:set>
                                          <p:cBhvr>
                                            <p:cTn id="117" dur="1" fill="hold">
                                              <p:stCondLst>
                                                <p:cond delay="299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118" restart="whenNotActive" fill="hold" evtFilter="cancelBubble" nodeType="interactiveSeq">
                    <p:stCondLst>
                      <p:cond evt="onClick" delay="0">
                        <p:tgtEl>
                          <p:spTgt spid="14"/>
                        </p:tgtEl>
                      </p:cond>
                    </p:stCondLst>
                    <p:endSync evt="end" delay="0">
                      <p:rtn val="all"/>
                    </p:endSync>
                    <p:childTnLst>
                      <p:par>
                        <p:cTn id="119" fill="hold">
                          <p:stCondLst>
                            <p:cond delay="0"/>
                          </p:stCondLst>
                          <p:childTnLst>
                            <p:par>
                              <p:cTn id="120" fill="hold">
                                <p:stCondLst>
                                  <p:cond delay="0"/>
                                </p:stCondLst>
                                <p:childTnLst>
                                  <p:par>
                                    <p:cTn id="121" presetID="2" presetClass="entr" presetSubtype="8" fill="hold" grpId="0" nodeType="clickEffect" p14:presetBounceEnd="46000">
                                      <p:stCondLst>
                                        <p:cond delay="0"/>
                                      </p:stCondLst>
                                      <p:childTnLst>
                                        <p:set>
                                          <p:cBhvr>
                                            <p:cTn id="122" dur="1" fill="hold">
                                              <p:stCondLst>
                                                <p:cond delay="0"/>
                                              </p:stCondLst>
                                            </p:cTn>
                                            <p:tgtEl>
                                              <p:spTgt spid="15"/>
                                            </p:tgtEl>
                                            <p:attrNameLst>
                                              <p:attrName>style.visibility</p:attrName>
                                            </p:attrNameLst>
                                          </p:cBhvr>
                                          <p:to>
                                            <p:strVal val="visible"/>
                                          </p:to>
                                        </p:set>
                                        <p:anim calcmode="lin" valueType="num" p14:bounceEnd="46000">
                                          <p:cBhvr additive="base">
                                            <p:cTn id="123" dur="500" fill="hold"/>
                                            <p:tgtEl>
                                              <p:spTgt spid="15"/>
                                            </p:tgtEl>
                                            <p:attrNameLst>
                                              <p:attrName>ppt_x</p:attrName>
                                            </p:attrNameLst>
                                          </p:cBhvr>
                                          <p:tavLst>
                                            <p:tav tm="0">
                                              <p:val>
                                                <p:strVal val="0-#ppt_w/2"/>
                                              </p:val>
                                            </p:tav>
                                            <p:tav tm="100000">
                                              <p:val>
                                                <p:strVal val="#ppt_x"/>
                                              </p:val>
                                            </p:tav>
                                          </p:tavLst>
                                        </p:anim>
                                        <p:anim calcmode="lin" valueType="num" p14:bounceEnd="46000">
                                          <p:cBhvr additive="base">
                                            <p:cTn id="124"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14"/>
                      </p:tgtEl>
                    </p:cond>
                  </p:nextCondLst>
                </p:seq>
              </p:childTnLst>
            </p:cTn>
          </p:par>
        </p:tnLst>
        <p:bldLst>
          <p:bldP spid="2" grpId="0" animBg="1"/>
          <p:bldP spid="2" grpId="1" animBg="1"/>
          <p:bldP spid="5" grpId="0" animBg="1"/>
          <p:bldP spid="6" grpId="0" animBg="1"/>
          <p:bldP spid="7" grpId="0" animBg="1"/>
          <p:bldP spid="7" grpId="1" animBg="1"/>
          <p:bldP spid="8" grpId="0" animBg="1"/>
          <p:bldP spid="8" grpId="1" animBg="1"/>
          <p:bldP spid="9" grpId="0" animBg="1"/>
          <p:bldP spid="10" grpId="0" animBg="1"/>
          <p:bldP spid="11" grpId="0" animBg="1"/>
          <p:bldP spid="12" grpId="0" animBg="1"/>
          <p:bldP spid="13" grpId="0" animBg="1"/>
          <p:bldP spid="14" grpId="0" animBg="1"/>
          <p:bldGraphic spid="15" grpId="0">
            <p:bldAsOne/>
          </p:bldGraphic>
          <p:bldP spid="16" grpId="0" animBg="1"/>
          <p:bldP spid="16"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ppt_x"/>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fill="hold" grpId="1"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750" fill="hold"/>
                                            <p:tgtEl>
                                              <p:spTgt spid="2"/>
                                            </p:tgtEl>
                                            <p:attrNameLst>
                                              <p:attrName>ppt_x</p:attrName>
                                            </p:attrNameLst>
                                          </p:cBhvr>
                                          <p:tavLst>
                                            <p:tav tm="0">
                                              <p:val>
                                                <p:strVal val="#ppt_x"/>
                                              </p:val>
                                            </p:tav>
                                            <p:tav tm="100000">
                                              <p:val>
                                                <p:strVal val="#ppt_x"/>
                                              </p:val>
                                            </p:tav>
                                          </p:tavLst>
                                        </p:anim>
                                        <p:anim calcmode="lin" valueType="num">
                                          <p:cBhvr additive="base">
                                            <p:cTn id="16" dur="75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2250" fill="hold"/>
                                            <p:tgtEl>
                                              <p:spTgt spid="6"/>
                                            </p:tgtEl>
                                            <p:attrNameLst>
                                              <p:attrName>ppt_x</p:attrName>
                                            </p:attrNameLst>
                                          </p:cBhvr>
                                          <p:tavLst>
                                            <p:tav tm="0">
                                              <p:val>
                                                <p:strVal val="#ppt_x"/>
                                              </p:val>
                                            </p:tav>
                                            <p:tav tm="100000">
                                              <p:val>
                                                <p:strVal val="#ppt_x"/>
                                              </p:val>
                                            </p:tav>
                                          </p:tavLst>
                                        </p:anim>
                                        <p:anim calcmode="lin" valueType="num">
                                          <p:cBhvr additive="base">
                                            <p:cTn id="20" dur="2250" fill="hold"/>
                                            <p:tgtEl>
                                              <p:spTgt spid="6"/>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rong.wav"/>
                                            </p:tgtEl>
                                          </p:cMediaNode>
                                        </p:audio>
                                      </p:sub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250" fill="hold"/>
                                            <p:tgtEl>
                                              <p:spTgt spid="7"/>
                                            </p:tgtEl>
                                            <p:attrNameLst>
                                              <p:attrName>ppt_x</p:attrName>
                                            </p:attrNameLst>
                                          </p:cBhvr>
                                          <p:tavLst>
                                            <p:tav tm="0">
                                              <p:val>
                                                <p:strVal val="#ppt_x"/>
                                              </p:val>
                                            </p:tav>
                                            <p:tav tm="100000">
                                              <p:val>
                                                <p:strVal val="#ppt_x"/>
                                              </p:val>
                                            </p:tav>
                                          </p:tavLst>
                                        </p:anim>
                                        <p:anim calcmode="lin" valueType="num">
                                          <p:cBhvr additive="base">
                                            <p:cTn id="24" dur="2250" fill="hold"/>
                                            <p:tgtEl>
                                              <p:spTgt spid="7"/>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2" name="wrong.wav"/>
                                            </p:tgtEl>
                                          </p:cMediaNode>
                                        </p:audio>
                                      </p:sub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2250" fill="hold"/>
                                            <p:tgtEl>
                                              <p:spTgt spid="8"/>
                                            </p:tgtEl>
                                            <p:attrNameLst>
                                              <p:attrName>ppt_x</p:attrName>
                                            </p:attrNameLst>
                                          </p:cBhvr>
                                          <p:tavLst>
                                            <p:tav tm="0">
                                              <p:val>
                                                <p:strVal val="#ppt_x"/>
                                              </p:val>
                                            </p:tav>
                                            <p:tav tm="100000">
                                              <p:val>
                                                <p:strVal val="#ppt_x"/>
                                              </p:val>
                                            </p:tav>
                                          </p:tavLst>
                                        </p:anim>
                                        <p:anim calcmode="lin" valueType="num">
                                          <p:cBhvr additive="base">
                                            <p:cTn id="28" dur="2250" fill="hold"/>
                                            <p:tgtEl>
                                              <p:spTgt spid="8"/>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5"/>
                                                </p:cond>
                                              </p:stCondLst>
                                              <p:endCondLst>
                                                <p:cond evt="onStopAudio" delay="0">
                                                  <p:tgtEl>
                                                    <p:sldTgt/>
                                                  </p:tgtEl>
                                                </p:cond>
                                              </p:endCondLst>
                                            </p:cTn>
                                            <p:tgtEl>
                                              <p:sndTgt r:embed="rId2" name="wrong.wav"/>
                                            </p:tgtEl>
                                          </p:cMediaNode>
                                        </p:audio>
                                      </p:sub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2250" fill="hold"/>
                                            <p:tgtEl>
                                              <p:spTgt spid="9"/>
                                            </p:tgtEl>
                                            <p:attrNameLst>
                                              <p:attrName>ppt_x</p:attrName>
                                            </p:attrNameLst>
                                          </p:cBhvr>
                                          <p:tavLst>
                                            <p:tav tm="0">
                                              <p:val>
                                                <p:strVal val="#ppt_x"/>
                                              </p:val>
                                            </p:tav>
                                            <p:tav tm="100000">
                                              <p:val>
                                                <p:strVal val="#ppt_x"/>
                                              </p:val>
                                            </p:tav>
                                          </p:tavLst>
                                        </p:anim>
                                        <p:anim calcmode="lin" valueType="num">
                                          <p:cBhvr additive="base">
                                            <p:cTn id="32" dur="2250" fill="hold"/>
                                            <p:tgtEl>
                                              <p:spTgt spid="9"/>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correct.wav"/>
                                            </p:tgtEl>
                                          </p:cMediaNode>
                                        </p:audio>
                                      </p:sub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1750" fill="hold"/>
                                            <p:tgtEl>
                                              <p:spTgt spid="5"/>
                                            </p:tgtEl>
                                            <p:attrNameLst>
                                              <p:attrName>ppt_x</p:attrName>
                                            </p:attrNameLst>
                                          </p:cBhvr>
                                          <p:tavLst>
                                            <p:tav tm="0">
                                              <p:val>
                                                <p:strVal val="#ppt_x"/>
                                              </p:val>
                                            </p:tav>
                                            <p:tav tm="100000">
                                              <p:val>
                                                <p:strVal val="#ppt_x"/>
                                              </p:val>
                                            </p:tav>
                                          </p:tavLst>
                                        </p:anim>
                                        <p:anim calcmode="lin" valueType="num">
                                          <p:cBhvr additive="base">
                                            <p:cTn id="36" dur="1750" fill="hold"/>
                                            <p:tgtEl>
                                              <p:spTgt spid="5"/>
                                            </p:tgtEl>
                                            <p:attrNameLst>
                                              <p:attrName>ppt_y</p:attrName>
                                            </p:attrNameLst>
                                          </p:cBhvr>
                                          <p:tavLst>
                                            <p:tav tm="0">
                                              <p:val>
                                                <p:strVal val="1+#ppt_h/2"/>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1750" fill="hold"/>
                                            <p:tgtEl>
                                              <p:spTgt spid="11"/>
                                            </p:tgtEl>
                                            <p:attrNameLst>
                                              <p:attrName>ppt_x</p:attrName>
                                            </p:attrNameLst>
                                          </p:cBhvr>
                                          <p:tavLst>
                                            <p:tav tm="0">
                                              <p:val>
                                                <p:strVal val="0-#ppt_w/2"/>
                                              </p:val>
                                            </p:tav>
                                            <p:tav tm="100000">
                                              <p:val>
                                                <p:strVal val="#ppt_x"/>
                                              </p:val>
                                            </p:tav>
                                          </p:tavLst>
                                        </p:anim>
                                        <p:anim calcmode="lin" valueType="num">
                                          <p:cBhvr additive="base">
                                            <p:cTn id="40" dur="1750" fill="hold"/>
                                            <p:tgtEl>
                                              <p:spTgt spid="11"/>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750" fill="hold"/>
                                            <p:tgtEl>
                                              <p:spTgt spid="12"/>
                                            </p:tgtEl>
                                            <p:attrNameLst>
                                              <p:attrName>ppt_x</p:attrName>
                                            </p:attrNameLst>
                                          </p:cBhvr>
                                          <p:tavLst>
                                            <p:tav tm="0">
                                              <p:val>
                                                <p:strVal val="0-#ppt_w/2"/>
                                              </p:val>
                                            </p:tav>
                                            <p:tav tm="100000">
                                              <p:val>
                                                <p:strVal val="#ppt_x"/>
                                              </p:val>
                                            </p:tav>
                                          </p:tavLst>
                                        </p:anim>
                                        <p:anim calcmode="lin" valueType="num">
                                          <p:cBhvr additive="base">
                                            <p:cTn id="44" dur="1750" fill="hold"/>
                                            <p:tgtEl>
                                              <p:spTgt spid="12"/>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1750" fill="hold"/>
                                            <p:tgtEl>
                                              <p:spTgt spid="14"/>
                                            </p:tgtEl>
                                            <p:attrNameLst>
                                              <p:attrName>ppt_x</p:attrName>
                                            </p:attrNameLst>
                                          </p:cBhvr>
                                          <p:tavLst>
                                            <p:tav tm="0">
                                              <p:val>
                                                <p:strVal val="0-#ppt_w/2"/>
                                              </p:val>
                                            </p:tav>
                                            <p:tav tm="100000">
                                              <p:val>
                                                <p:strVal val="#ppt_x"/>
                                              </p:val>
                                            </p:tav>
                                          </p:tavLst>
                                        </p:anim>
                                        <p:anim calcmode="lin" valueType="num">
                                          <p:cBhvr additive="base">
                                            <p:cTn id="48" dur="1750" fill="hold"/>
                                            <p:tgtEl>
                                              <p:spTgt spid="14"/>
                                            </p:tgtEl>
                                            <p:attrNameLst>
                                              <p:attrName>ppt_y</p:attrName>
                                            </p:attrNameLst>
                                          </p:cBhvr>
                                          <p:tavLst>
                                            <p:tav tm="0">
                                              <p:val>
                                                <p:strVal val="#ppt_y"/>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ppt_x"/>
                                              </p:val>
                                            </p:tav>
                                            <p:tav tm="100000">
                                              <p:val>
                                                <p:strVal val="#ppt_x"/>
                                              </p:val>
                                            </p:tav>
                                          </p:tavLst>
                                        </p:anim>
                                        <p:anim calcmode="lin" valueType="num">
                                          <p:cBhvr additive="base">
                                            <p:cTn id="52" dur="750" fill="hold"/>
                                            <p:tgtEl>
                                              <p:spTgt spid="16"/>
                                            </p:tgtEl>
                                            <p:attrNameLst>
                                              <p:attrName>ppt_y</p:attrName>
                                            </p:attrNameLst>
                                          </p:cBhvr>
                                          <p:tavLst>
                                            <p:tav tm="0">
                                              <p:val>
                                                <p:strVal val="0-#ppt_h/2"/>
                                              </p:val>
                                            </p:tav>
                                            <p:tav tm="100000">
                                              <p:val>
                                                <p:strVal val="#ppt_y"/>
                                              </p:val>
                                            </p:tav>
                                          </p:tavLst>
                                        </p:anim>
                                      </p:childTnLst>
                                    </p:cTn>
                                  </p:par>
                                  <p:par>
                                    <p:cTn id="53" presetID="2" presetClass="entr" presetSubtype="2" fill="hold" grpId="1"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750" fill="hold"/>
                                            <p:tgtEl>
                                              <p:spTgt spid="16"/>
                                            </p:tgtEl>
                                            <p:attrNameLst>
                                              <p:attrName>ppt_x</p:attrName>
                                            </p:attrNameLst>
                                          </p:cBhvr>
                                          <p:tavLst>
                                            <p:tav tm="0">
                                              <p:val>
                                                <p:strVal val="1+#ppt_w/2"/>
                                              </p:val>
                                            </p:tav>
                                            <p:tav tm="100000">
                                              <p:val>
                                                <p:strVal val="#ppt_x"/>
                                              </p:val>
                                            </p:tav>
                                          </p:tavLst>
                                        </p:anim>
                                        <p:anim calcmode="lin" valueType="num">
                                          <p:cBhvr additive="base">
                                            <p:cTn id="56" dur="7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57" restart="whenNotActive" fill="hold" evtFilter="cancelBubble" nodeType="interactiveSeq">
                    <p:stCondLst>
                      <p:cond evt="onClick" delay="0">
                        <p:tgtEl>
                          <p:spTgt spid="6"/>
                        </p:tgtEl>
                      </p:cond>
                    </p:stCondLst>
                    <p:endSync evt="end" delay="0">
                      <p:rtn val="all"/>
                    </p:endSync>
                    <p:childTnLst>
                      <p:par>
                        <p:cTn id="58" fill="hold">
                          <p:stCondLst>
                            <p:cond delay="0"/>
                          </p:stCondLst>
                          <p:childTnLst>
                            <p:par>
                              <p:cTn id="59" fill="hold">
                                <p:stCondLst>
                                  <p:cond delay="0"/>
                                </p:stCondLst>
                                <p:childTnLst>
                                  <p:par>
                                    <p:cTn id="60" presetID="1" presetClass="emph" presetSubtype="2" fill="hold" nodeType="withEffect">
                                      <p:stCondLst>
                                        <p:cond delay="0"/>
                                      </p:stCondLst>
                                      <p:childTnLst>
                                        <p:animClr clrSpc="rgb" dir="cw">
                                          <p:cBhvr>
                                            <p:cTn id="61" dur="500" fill="hold"/>
                                            <p:tgtEl>
                                              <p:spTgt spid="6"/>
                                            </p:tgtEl>
                                            <p:attrNameLst>
                                              <p:attrName>fillcolor</p:attrName>
                                            </p:attrNameLst>
                                          </p:cBhvr>
                                          <p:to>
                                            <a:srgbClr val="FF0000"/>
                                          </p:to>
                                        </p:animClr>
                                        <p:set>
                                          <p:cBhvr>
                                            <p:cTn id="62" dur="500" fill="hold"/>
                                            <p:tgtEl>
                                              <p:spTgt spid="6"/>
                                            </p:tgtEl>
                                            <p:attrNameLst>
                                              <p:attrName>fill.type</p:attrName>
                                            </p:attrNameLst>
                                          </p:cBhvr>
                                          <p:to>
                                            <p:strVal val="solid"/>
                                          </p:to>
                                        </p:set>
                                        <p:set>
                                          <p:cBhvr>
                                            <p:cTn id="63" dur="500" fill="hold"/>
                                            <p:tgtEl>
                                              <p:spTgt spid="6"/>
                                            </p:tgtEl>
                                            <p:attrNameLst>
                                              <p:attrName>fill.on</p:attrName>
                                            </p:attrNameLst>
                                          </p:cBhvr>
                                          <p:to>
                                            <p:strVal val="true"/>
                                          </p:to>
                                        </p:set>
                                      </p:childTnLst>
                                      <p:subTnLst>
                                        <p:audio>
                                          <p:cMediaNode>
                                            <p:cTn display="0" masterRel="sameClick">
                                              <p:stCondLst>
                                                <p:cond evt="begin" delay="0">
                                                  <p:tn val="60"/>
                                                </p:cond>
                                              </p:stCondLst>
                                              <p:endCondLst>
                                                <p:cond evt="onStopAudio" delay="0">
                                                  <p:tgtEl>
                                                    <p:sldTgt/>
                                                  </p:tgtEl>
                                                </p:cond>
                                              </p:endCondLst>
                                            </p:cTn>
                                            <p:tgtEl>
                                              <p:sndTgt r:embed="rId2" name="wrong.wav"/>
                                            </p:tgtEl>
                                          </p:cMediaNode>
                                        </p:audio>
                                      </p:subTnLst>
                                    </p:cTn>
                                  </p:par>
                                </p:childTnLst>
                              </p:cTn>
                            </p:par>
                          </p:childTnLst>
                        </p:cTn>
                      </p:par>
                    </p:childTnLst>
                  </p:cTn>
                  <p:nextCondLst>
                    <p:cond evt="onClick" delay="0">
                      <p:tgtEl>
                        <p:spTgt spid="6"/>
                      </p:tgtEl>
                    </p:cond>
                  </p:nextCondLst>
                </p:seq>
                <p:seq concurrent="1" nextAc="seek">
                  <p:cTn id="64" restart="whenNotActive" fill="hold" evtFilter="cancelBubble" nodeType="interactiveSeq">
                    <p:stCondLst>
                      <p:cond evt="onClick" delay="0">
                        <p:tgtEl>
                          <p:spTgt spid="7"/>
                        </p:tgtEl>
                      </p:cond>
                    </p:stCondLst>
                    <p:endSync evt="end" delay="0">
                      <p:rtn val="all"/>
                    </p:endSync>
                    <p:childTnLst>
                      <p:par>
                        <p:cTn id="65" fill="hold">
                          <p:stCondLst>
                            <p:cond delay="0"/>
                          </p:stCondLst>
                          <p:childTnLst>
                            <p:par>
                              <p:cTn id="66" fill="hold">
                                <p:stCondLst>
                                  <p:cond delay="0"/>
                                </p:stCondLst>
                                <p:childTnLst>
                                  <p:par>
                                    <p:cTn id="67" presetID="1" presetClass="emph" presetSubtype="2" fill="hold" nodeType="withEffect">
                                      <p:stCondLst>
                                        <p:cond delay="0"/>
                                      </p:stCondLst>
                                      <p:childTnLst>
                                        <p:animClr clrSpc="rgb" dir="cw">
                                          <p:cBhvr>
                                            <p:cTn id="68" dur="500" fill="hold"/>
                                            <p:tgtEl>
                                              <p:spTgt spid="7"/>
                                            </p:tgtEl>
                                            <p:attrNameLst>
                                              <p:attrName>fillcolor</p:attrName>
                                            </p:attrNameLst>
                                          </p:cBhvr>
                                          <p:to>
                                            <a:srgbClr val="C00000"/>
                                          </p:to>
                                        </p:animClr>
                                        <p:set>
                                          <p:cBhvr>
                                            <p:cTn id="69" dur="500" fill="hold"/>
                                            <p:tgtEl>
                                              <p:spTgt spid="7"/>
                                            </p:tgtEl>
                                            <p:attrNameLst>
                                              <p:attrName>fill.type</p:attrName>
                                            </p:attrNameLst>
                                          </p:cBhvr>
                                          <p:to>
                                            <p:strVal val="solid"/>
                                          </p:to>
                                        </p:set>
                                        <p:set>
                                          <p:cBhvr>
                                            <p:cTn id="70" dur="500" fill="hold"/>
                                            <p:tgtEl>
                                              <p:spTgt spid="7"/>
                                            </p:tgtEl>
                                            <p:attrNameLst>
                                              <p:attrName>fill.on</p:attrName>
                                            </p:attrNameLst>
                                          </p:cBhvr>
                                          <p:to>
                                            <p:strVal val="true"/>
                                          </p:to>
                                        </p:set>
                                      </p:childTnLst>
                                      <p:subTnLst>
                                        <p:audio>
                                          <p:cMediaNode>
                                            <p:cTn display="0" masterRel="sameClick">
                                              <p:stCondLst>
                                                <p:cond evt="begin" delay="0">
                                                  <p:tn val="67"/>
                                                </p:cond>
                                              </p:stCondLst>
                                              <p:endCondLst>
                                                <p:cond evt="onStopAudio" delay="0">
                                                  <p:tgtEl>
                                                    <p:sldTgt/>
                                                  </p:tgtEl>
                                                </p:cond>
                                              </p:endCondLst>
                                            </p:cTn>
                                            <p:tgtEl>
                                              <p:sndTgt r:embed="rId2" name="wrong.wav"/>
                                            </p:tgtEl>
                                          </p:cMediaNode>
                                        </p:audio>
                                      </p:subTnLst>
                                    </p:cTn>
                                  </p:par>
                                  <p:par>
                                    <p:cTn id="71" presetID="2" presetClass="entr" presetSubtype="1" fill="hold" nodeType="withEffect">
                                      <p:stCondLst>
                                        <p:cond delay="0"/>
                                      </p:stCondLst>
                                      <p:childTnLst>
                                        <p:set>
                                          <p:cBhvr>
                                            <p:cTn id="72" dur="1" fill="hold">
                                              <p:stCondLst>
                                                <p:cond delay="0"/>
                                              </p:stCondLst>
                                            </p:cTn>
                                            <p:tgtEl>
                                              <p:spTgt spid="10"/>
                                            </p:tgtEl>
                                            <p:attrNameLst>
                                              <p:attrName>style.visibility</p:attrName>
                                            </p:attrNameLst>
                                          </p:cBhvr>
                                          <p:to>
                                            <p:strVal val="visible"/>
                                          </p:to>
                                        </p:set>
                                        <p:anim calcmode="lin" valueType="num">
                                          <p:cBhvr additive="base">
                                            <p:cTn id="73" dur="750" fill="hold"/>
                                            <p:tgtEl>
                                              <p:spTgt spid="10"/>
                                            </p:tgtEl>
                                            <p:attrNameLst>
                                              <p:attrName>ppt_x</p:attrName>
                                            </p:attrNameLst>
                                          </p:cBhvr>
                                          <p:tavLst>
                                            <p:tav tm="0">
                                              <p:val>
                                                <p:strVal val="#ppt_x"/>
                                              </p:val>
                                            </p:tav>
                                            <p:tav tm="100000">
                                              <p:val>
                                                <p:strVal val="#ppt_x"/>
                                              </p:val>
                                            </p:tav>
                                          </p:tavLst>
                                        </p:anim>
                                        <p:anim calcmode="lin" valueType="num">
                                          <p:cBhvr additive="base">
                                            <p:cTn id="74" dur="75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7"/>
                      </p:tgtEl>
                    </p:cond>
                  </p:nextCondLst>
                </p:seq>
                <p:seq concurrent="1" nextAc="seek">
                  <p:cTn id="75" restart="whenNotActive" fill="hold" evtFilter="cancelBubble" nodeType="interactiveSeq">
                    <p:stCondLst>
                      <p:cond evt="onClick" delay="0">
                        <p:tgtEl>
                          <p:spTgt spid="8"/>
                        </p:tgtEl>
                      </p:cond>
                    </p:stCondLst>
                    <p:endSync evt="end" delay="0">
                      <p:rtn val="all"/>
                    </p:endSync>
                    <p:childTnLst>
                      <p:par>
                        <p:cTn id="76" fill="hold">
                          <p:stCondLst>
                            <p:cond delay="0"/>
                          </p:stCondLst>
                          <p:childTnLst>
                            <p:par>
                              <p:cTn id="77" fill="hold">
                                <p:stCondLst>
                                  <p:cond delay="0"/>
                                </p:stCondLst>
                                <p:childTnLst>
                                  <p:par>
                                    <p:cTn id="78" presetID="1" presetClass="emph" presetSubtype="2" fill="hold" nodeType="withEffect">
                                      <p:stCondLst>
                                        <p:cond delay="0"/>
                                      </p:stCondLst>
                                      <p:childTnLst>
                                        <p:animClr clrSpc="rgb" dir="cw">
                                          <p:cBhvr>
                                            <p:cTn id="79" dur="500" fill="hold"/>
                                            <p:tgtEl>
                                              <p:spTgt spid="8"/>
                                            </p:tgtEl>
                                            <p:attrNameLst>
                                              <p:attrName>fillcolor</p:attrName>
                                            </p:attrNameLst>
                                          </p:cBhvr>
                                          <p:to>
                                            <a:srgbClr val="FF0000"/>
                                          </p:to>
                                        </p:animClr>
                                        <p:set>
                                          <p:cBhvr>
                                            <p:cTn id="80" dur="500" fill="hold"/>
                                            <p:tgtEl>
                                              <p:spTgt spid="8"/>
                                            </p:tgtEl>
                                            <p:attrNameLst>
                                              <p:attrName>fill.type</p:attrName>
                                            </p:attrNameLst>
                                          </p:cBhvr>
                                          <p:to>
                                            <p:strVal val="solid"/>
                                          </p:to>
                                        </p:set>
                                        <p:set>
                                          <p:cBhvr>
                                            <p:cTn id="81" dur="500" fill="hold"/>
                                            <p:tgtEl>
                                              <p:spTgt spid="8"/>
                                            </p:tgtEl>
                                            <p:attrNameLst>
                                              <p:attrName>fill.on</p:attrName>
                                            </p:attrNameLst>
                                          </p:cBhvr>
                                          <p:to>
                                            <p:strVal val="true"/>
                                          </p:to>
                                        </p:set>
                                      </p:childTnLst>
                                      <p:subTnLst>
                                        <p:audio>
                                          <p:cMediaNode>
                                            <p:cTn display="0" masterRel="sameClick">
                                              <p:stCondLst>
                                                <p:cond evt="begin" delay="0">
                                                  <p:tn val="78"/>
                                                </p:cond>
                                              </p:stCondLst>
                                              <p:endCondLst>
                                                <p:cond evt="onStopAudio" delay="0">
                                                  <p:tgtEl>
                                                    <p:sldTgt/>
                                                  </p:tgtEl>
                                                </p:cond>
                                              </p:endCondLst>
                                            </p:cTn>
                                            <p:tgtEl>
                                              <p:sndTgt r:embed="rId3" name="correct.wav"/>
                                            </p:tgtEl>
                                          </p:cMediaNode>
                                        </p:audio>
                                      </p:subTnLst>
                                    </p:cTn>
                                  </p:par>
                                </p:childTnLst>
                              </p:cTn>
                            </p:par>
                          </p:childTnLst>
                        </p:cTn>
                      </p:par>
                    </p:childTnLst>
                  </p:cTn>
                  <p:nextCondLst>
                    <p:cond evt="onClick" delay="0">
                      <p:tgtEl>
                        <p:spTgt spid="8"/>
                      </p:tgtEl>
                    </p:cond>
                  </p:nextCondLst>
                </p:seq>
                <p:seq concurrent="1" nextAc="seek">
                  <p:cTn id="82" restart="whenNotActive" fill="hold" evtFilter="cancelBubble" nodeType="interactiveSeq">
                    <p:stCondLst>
                      <p:cond evt="onClick" delay="0">
                        <p:tgtEl>
                          <p:spTgt spid="9"/>
                        </p:tgtEl>
                      </p:cond>
                    </p:stCondLst>
                    <p:endSync evt="end" delay="0">
                      <p:rtn val="all"/>
                    </p:endSync>
                    <p:childTnLst>
                      <p:par>
                        <p:cTn id="83" fill="hold">
                          <p:stCondLst>
                            <p:cond delay="0"/>
                          </p:stCondLst>
                          <p:childTnLst>
                            <p:par>
                              <p:cTn id="84" fill="hold">
                                <p:stCondLst>
                                  <p:cond delay="0"/>
                                </p:stCondLst>
                                <p:childTnLst>
                                  <p:par>
                                    <p:cTn id="85" presetID="1" presetClass="emph" presetSubtype="2" fill="hold" nodeType="withEffect">
                                      <p:stCondLst>
                                        <p:cond delay="0"/>
                                      </p:stCondLst>
                                      <p:childTnLst>
                                        <p:animClr clrSpc="rgb" dir="cw">
                                          <p:cBhvr>
                                            <p:cTn id="86" dur="500" fill="hold"/>
                                            <p:tgtEl>
                                              <p:spTgt spid="9"/>
                                            </p:tgtEl>
                                            <p:attrNameLst>
                                              <p:attrName>fillcolor</p:attrName>
                                            </p:attrNameLst>
                                          </p:cBhvr>
                                          <p:to>
                                            <a:srgbClr val="00C000"/>
                                          </p:to>
                                        </p:animClr>
                                        <p:set>
                                          <p:cBhvr>
                                            <p:cTn id="87" dur="500" fill="hold"/>
                                            <p:tgtEl>
                                              <p:spTgt spid="9"/>
                                            </p:tgtEl>
                                            <p:attrNameLst>
                                              <p:attrName>fill.type</p:attrName>
                                            </p:attrNameLst>
                                          </p:cBhvr>
                                          <p:to>
                                            <p:strVal val="solid"/>
                                          </p:to>
                                        </p:set>
                                        <p:set>
                                          <p:cBhvr>
                                            <p:cTn id="88" dur="500" fill="hold"/>
                                            <p:tgtEl>
                                              <p:spTgt spid="9"/>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3" name="correct.wav"/>
                                            </p:tgtEl>
                                          </p:cMediaNode>
                                        </p:audio>
                                      </p:subTnLst>
                                    </p:cTn>
                                  </p:par>
                                  <p:par>
                                    <p:cTn id="89" presetID="2" presetClass="entr" presetSubtype="1"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 calcmode="lin" valueType="num">
                                          <p:cBhvr additive="base">
                                            <p:cTn id="91" dur="750" fill="hold"/>
                                            <p:tgtEl>
                                              <p:spTgt spid="10"/>
                                            </p:tgtEl>
                                            <p:attrNameLst>
                                              <p:attrName>ppt_x</p:attrName>
                                            </p:attrNameLst>
                                          </p:cBhvr>
                                          <p:tavLst>
                                            <p:tav tm="0">
                                              <p:val>
                                                <p:strVal val="#ppt_x"/>
                                              </p:val>
                                            </p:tav>
                                            <p:tav tm="100000">
                                              <p:val>
                                                <p:strVal val="#ppt_x"/>
                                              </p:val>
                                            </p:tav>
                                          </p:tavLst>
                                        </p:anim>
                                        <p:anim calcmode="lin" valueType="num">
                                          <p:cBhvr additive="base">
                                            <p:cTn id="92" dur="75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9"/>
                      </p:tgtEl>
                    </p:cond>
                  </p:nextCondLst>
                </p:seq>
                <p:seq concurrent="1" nextAc="seek">
                  <p:cTn id="93" restart="whenNotActive" fill="hold" evtFilter="cancelBubble" nodeType="interactiveSeq">
                    <p:stCondLst>
                      <p:cond evt="onClick" delay="0">
                        <p:tgtEl>
                          <p:spTgt spid="10"/>
                        </p:tgtEl>
                      </p:cond>
                    </p:stCondLst>
                    <p:endSync evt="end" delay="0">
                      <p:rtn val="all"/>
                    </p:endSync>
                    <p:childTnLst>
                      <p:par>
                        <p:cTn id="94" fill="hold">
                          <p:stCondLst>
                            <p:cond delay="0"/>
                          </p:stCondLst>
                          <p:childTnLst>
                            <p:par>
                              <p:cTn id="95" fill="hold">
                                <p:stCondLst>
                                  <p:cond delay="0"/>
                                </p:stCondLst>
                                <p:childTnLst>
                                  <p:par>
                                    <p:cTn id="96" presetID="1" presetClass="emph" presetSubtype="2" fill="hold" nodeType="withEffect">
                                      <p:stCondLst>
                                        <p:cond delay="0"/>
                                      </p:stCondLst>
                                      <p:childTnLst>
                                        <p:animClr clrSpc="rgb" dir="cw">
                                          <p:cBhvr>
                                            <p:cTn id="97" dur="750" fill="hold"/>
                                            <p:tgtEl>
                                              <p:spTgt spid="6"/>
                                            </p:tgtEl>
                                            <p:attrNameLst>
                                              <p:attrName>fillcolor</p:attrName>
                                            </p:attrNameLst>
                                          </p:cBhvr>
                                          <p:to>
                                            <a:srgbClr val="00B050"/>
                                          </p:to>
                                        </p:animClr>
                                        <p:set>
                                          <p:cBhvr>
                                            <p:cTn id="98" dur="750" fill="hold"/>
                                            <p:tgtEl>
                                              <p:spTgt spid="6"/>
                                            </p:tgtEl>
                                            <p:attrNameLst>
                                              <p:attrName>fill.type</p:attrName>
                                            </p:attrNameLst>
                                          </p:cBhvr>
                                          <p:to>
                                            <p:strVal val="solid"/>
                                          </p:to>
                                        </p:set>
                                        <p:set>
                                          <p:cBhvr>
                                            <p:cTn id="99" dur="750" fill="hold"/>
                                            <p:tgtEl>
                                              <p:spTgt spid="6"/>
                                            </p:tgtEl>
                                            <p:attrNameLst>
                                              <p:attrName>fill.on</p:attrName>
                                            </p:attrNameLst>
                                          </p:cBhvr>
                                          <p:to>
                                            <p:strVal val="true"/>
                                          </p:to>
                                        </p:set>
                                      </p:childTnLst>
                                    </p:cTn>
                                  </p:par>
                                </p:childTnLst>
                              </p:cTn>
                            </p:par>
                          </p:childTnLst>
                        </p:cTn>
                      </p:par>
                    </p:childTnLst>
                  </p:cTn>
                  <p:nextCondLst>
                    <p:cond evt="onClick" delay="0">
                      <p:tgtEl>
                        <p:spTgt spid="10"/>
                      </p:tgtEl>
                    </p:cond>
                  </p:nextCondLst>
                </p:seq>
                <p:seq concurrent="1" nextAc="seek">
                  <p:cTn id="100" restart="whenNotActive" fill="hold" evtFilter="cancelBubble" nodeType="interactiveSeq">
                    <p:stCondLst>
                      <p:cond evt="onClick" delay="0">
                        <p:tgtEl>
                          <p:spTgt spid="11"/>
                        </p:tgtEl>
                      </p:cond>
                    </p:stCondLst>
                    <p:endSync evt="end" delay="0">
                      <p:rtn val="all"/>
                    </p:endSync>
                    <p:childTnLst>
                      <p:par>
                        <p:cTn id="101" fill="hold">
                          <p:stCondLst>
                            <p:cond delay="0"/>
                          </p:stCondLst>
                          <p:childTnLst>
                            <p:par>
                              <p:cTn id="102" fill="hold">
                                <p:stCondLst>
                                  <p:cond delay="0"/>
                                </p:stCondLst>
                                <p:childTnLst>
                                  <p:par>
                                    <p:cTn id="103" presetID="2" presetClass="exit" presetSubtype="4" fill="hold" grpId="1" nodeType="withEffect">
                                      <p:stCondLst>
                                        <p:cond delay="0"/>
                                      </p:stCondLst>
                                      <p:childTnLst>
                                        <p:anim calcmode="lin" valueType="num">
                                          <p:cBhvr additive="base">
                                            <p:cTn id="104" dur="500"/>
                                            <p:tgtEl>
                                              <p:spTgt spid="8"/>
                                            </p:tgtEl>
                                            <p:attrNameLst>
                                              <p:attrName>ppt_x</p:attrName>
                                            </p:attrNameLst>
                                          </p:cBhvr>
                                          <p:tavLst>
                                            <p:tav tm="0">
                                              <p:val>
                                                <p:strVal val="ppt_x"/>
                                              </p:val>
                                            </p:tav>
                                            <p:tav tm="100000">
                                              <p:val>
                                                <p:strVal val="ppt_x"/>
                                              </p:val>
                                            </p:tav>
                                          </p:tavLst>
                                        </p:anim>
                                        <p:anim calcmode="lin" valueType="num">
                                          <p:cBhvr additive="base">
                                            <p:cTn id="105" dur="500"/>
                                            <p:tgtEl>
                                              <p:spTgt spid="8"/>
                                            </p:tgtEl>
                                            <p:attrNameLst>
                                              <p:attrName>ppt_y</p:attrName>
                                            </p:attrNameLst>
                                          </p:cBhvr>
                                          <p:tavLst>
                                            <p:tav tm="0">
                                              <p:val>
                                                <p:strVal val="ppt_y"/>
                                              </p:val>
                                            </p:tav>
                                            <p:tav tm="100000">
                                              <p:val>
                                                <p:strVal val="1+ppt_h/2"/>
                                              </p:val>
                                            </p:tav>
                                          </p:tavLst>
                                        </p:anim>
                                        <p:set>
                                          <p:cBhvr>
                                            <p:cTn id="106" dur="1" fill="hold">
                                              <p:stCondLst>
                                                <p:cond delay="499"/>
                                              </p:stCondLst>
                                            </p:cTn>
                                            <p:tgtEl>
                                              <p:spTgt spid="8"/>
                                            </p:tgtEl>
                                            <p:attrNameLst>
                                              <p:attrName>style.visibility</p:attrName>
                                            </p:attrNameLst>
                                          </p:cBhvr>
                                          <p:to>
                                            <p:strVal val="hidden"/>
                                          </p:to>
                                        </p:set>
                                      </p:childTnLst>
                                    </p:cTn>
                                  </p:par>
                                  <p:par>
                                    <p:cTn id="107" presetID="42" presetClass="exit" presetSubtype="0" fill="hold" grpId="1" nodeType="withEffect">
                                      <p:stCondLst>
                                        <p:cond delay="0"/>
                                      </p:stCondLst>
                                      <p:childTnLst>
                                        <p:animEffect transition="out" filter="fade">
                                          <p:cBhvr>
                                            <p:cTn id="108" dur="1000"/>
                                            <p:tgtEl>
                                              <p:spTgt spid="7"/>
                                            </p:tgtEl>
                                          </p:cBhvr>
                                        </p:animEffect>
                                        <p:anim calcmode="lin" valueType="num">
                                          <p:cBhvr>
                                            <p:cTn id="109" dur="1000"/>
                                            <p:tgtEl>
                                              <p:spTgt spid="7"/>
                                            </p:tgtEl>
                                            <p:attrNameLst>
                                              <p:attrName>ppt_x</p:attrName>
                                            </p:attrNameLst>
                                          </p:cBhvr>
                                          <p:tavLst>
                                            <p:tav tm="0">
                                              <p:val>
                                                <p:strVal val="ppt_x"/>
                                              </p:val>
                                            </p:tav>
                                            <p:tav tm="100000">
                                              <p:val>
                                                <p:strVal val="ppt_x"/>
                                              </p:val>
                                            </p:tav>
                                          </p:tavLst>
                                        </p:anim>
                                        <p:anim calcmode="lin" valueType="num">
                                          <p:cBhvr>
                                            <p:cTn id="110" dur="1000"/>
                                            <p:tgtEl>
                                              <p:spTgt spid="7"/>
                                            </p:tgtEl>
                                            <p:attrNameLst>
                                              <p:attrName>ppt_y</p:attrName>
                                            </p:attrNameLst>
                                          </p:cBhvr>
                                          <p:tavLst>
                                            <p:tav tm="0">
                                              <p:val>
                                                <p:strVal val="ppt_y"/>
                                              </p:val>
                                            </p:tav>
                                            <p:tav tm="100000">
                                              <p:val>
                                                <p:strVal val="ppt_y+.1"/>
                                              </p:val>
                                            </p:tav>
                                          </p:tavLst>
                                        </p:anim>
                                        <p:set>
                                          <p:cBhvr>
                                            <p:cTn id="111" dur="1" fill="hold">
                                              <p:stCondLst>
                                                <p:cond delay="9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1"/>
                      </p:tgtEl>
                    </p:cond>
                  </p:nextCondLst>
                </p:seq>
                <p:seq concurrent="1" nextAc="seek">
                  <p:cTn id="112" restart="whenNotActive" fill="hold" evtFilter="cancelBubble" nodeType="interactiveSeq">
                    <p:stCondLst>
                      <p:cond evt="onClick" delay="0">
                        <p:tgtEl>
                          <p:spTgt spid="12"/>
                        </p:tgtEl>
                      </p:cond>
                    </p:stCondLst>
                    <p:endSync evt="end" delay="0">
                      <p:rtn val="all"/>
                    </p:endSync>
                    <p:childTnLst>
                      <p:par>
                        <p:cTn id="113" fill="hold">
                          <p:stCondLst>
                            <p:cond delay="0"/>
                          </p:stCondLst>
                          <p:childTnLst>
                            <p:par>
                              <p:cTn id="114" fill="hold">
                                <p:stCondLst>
                                  <p:cond delay="0"/>
                                </p:stCondLst>
                                <p:childTnLst>
                                  <p:par>
                                    <p:cTn id="115" presetID="22" presetClass="exit" presetSubtype="2" fill="hold" grpId="0" nodeType="clickEffect">
                                      <p:stCondLst>
                                        <p:cond delay="0"/>
                                      </p:stCondLst>
                                      <p:childTnLst>
                                        <p:animEffect transition="out" filter="wipe(right)">
                                          <p:cBhvr>
                                            <p:cTn id="116" dur="30000"/>
                                            <p:tgtEl>
                                              <p:spTgt spid="13"/>
                                            </p:tgtEl>
                                          </p:cBhvr>
                                        </p:animEffect>
                                        <p:set>
                                          <p:cBhvr>
                                            <p:cTn id="117" dur="1" fill="hold">
                                              <p:stCondLst>
                                                <p:cond delay="299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118" restart="whenNotActive" fill="hold" evtFilter="cancelBubble" nodeType="interactiveSeq">
                    <p:stCondLst>
                      <p:cond evt="onClick" delay="0">
                        <p:tgtEl>
                          <p:spTgt spid="14"/>
                        </p:tgtEl>
                      </p:cond>
                    </p:stCondLst>
                    <p:endSync evt="end" delay="0">
                      <p:rtn val="all"/>
                    </p:endSync>
                    <p:childTnLst>
                      <p:par>
                        <p:cTn id="119" fill="hold">
                          <p:stCondLst>
                            <p:cond delay="0"/>
                          </p:stCondLst>
                          <p:childTnLst>
                            <p:par>
                              <p:cTn id="120" fill="hold">
                                <p:stCondLst>
                                  <p:cond delay="0"/>
                                </p:stCondLst>
                                <p:childTnLst>
                                  <p:par>
                                    <p:cTn id="121" presetID="2" presetClass="entr" presetSubtype="8" fill="hold" grpId="0" nodeType="clickEffect">
                                      <p:stCondLst>
                                        <p:cond delay="0"/>
                                      </p:stCondLst>
                                      <p:childTnLst>
                                        <p:set>
                                          <p:cBhvr>
                                            <p:cTn id="122" dur="1" fill="hold">
                                              <p:stCondLst>
                                                <p:cond delay="0"/>
                                              </p:stCondLst>
                                            </p:cTn>
                                            <p:tgtEl>
                                              <p:spTgt spid="15"/>
                                            </p:tgtEl>
                                            <p:attrNameLst>
                                              <p:attrName>style.visibility</p:attrName>
                                            </p:attrNameLst>
                                          </p:cBhvr>
                                          <p:to>
                                            <p:strVal val="visible"/>
                                          </p:to>
                                        </p:set>
                                        <p:anim calcmode="lin" valueType="num">
                                          <p:cBhvr additive="base">
                                            <p:cTn id="123" dur="500" fill="hold"/>
                                            <p:tgtEl>
                                              <p:spTgt spid="15"/>
                                            </p:tgtEl>
                                            <p:attrNameLst>
                                              <p:attrName>ppt_x</p:attrName>
                                            </p:attrNameLst>
                                          </p:cBhvr>
                                          <p:tavLst>
                                            <p:tav tm="0">
                                              <p:val>
                                                <p:strVal val="0-#ppt_w/2"/>
                                              </p:val>
                                            </p:tav>
                                            <p:tav tm="100000">
                                              <p:val>
                                                <p:strVal val="#ppt_x"/>
                                              </p:val>
                                            </p:tav>
                                          </p:tavLst>
                                        </p:anim>
                                        <p:anim calcmode="lin" valueType="num">
                                          <p:cBhvr additive="base">
                                            <p:cTn id="124"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14"/>
                      </p:tgtEl>
                    </p:cond>
                  </p:nextCondLst>
                </p:seq>
              </p:childTnLst>
            </p:cTn>
          </p:par>
        </p:tnLst>
        <p:bldLst>
          <p:bldP spid="2" grpId="0" animBg="1"/>
          <p:bldP spid="2" grpId="1" animBg="1"/>
          <p:bldP spid="5" grpId="0" animBg="1"/>
          <p:bldP spid="6" grpId="0" animBg="1"/>
          <p:bldP spid="7" grpId="0" animBg="1"/>
          <p:bldP spid="7" grpId="1" animBg="1"/>
          <p:bldP spid="8" grpId="0" animBg="1"/>
          <p:bldP spid="8" grpId="1" animBg="1"/>
          <p:bldP spid="9" grpId="0" animBg="1"/>
          <p:bldP spid="10" grpId="0" animBg="1"/>
          <p:bldP spid="11" grpId="0" animBg="1"/>
          <p:bldP spid="12" grpId="0" animBg="1"/>
          <p:bldP spid="13" grpId="0" animBg="1"/>
          <p:bldP spid="14" grpId="0" animBg="1"/>
          <p:bldGraphic spid="15" grpId="0">
            <p:bldAsOne/>
          </p:bldGraphic>
          <p:bldP spid="16" grpId="0" animBg="1"/>
          <p:bldP spid="16" grpId="1" animBg="1"/>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47"/>
          <p:cNvSpPr txBox="1">
            <a:spLocks noGrp="1"/>
          </p:cNvSpPr>
          <p:nvPr>
            <p:ph type="title"/>
          </p:nvPr>
        </p:nvSpPr>
        <p:spPr>
          <a:xfrm>
            <a:off x="1869000" y="1643825"/>
            <a:ext cx="71226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500"/>
              <a:t>Credits.</a:t>
            </a:r>
            <a:endParaRPr sz="4500"/>
          </a:p>
        </p:txBody>
      </p:sp>
      <p:sp>
        <p:nvSpPr>
          <p:cNvPr id="945" name="Google Shape;945;p47"/>
          <p:cNvSpPr txBox="1">
            <a:spLocks noGrp="1"/>
          </p:cNvSpPr>
          <p:nvPr>
            <p:ph type="body" idx="1"/>
          </p:nvPr>
        </p:nvSpPr>
        <p:spPr>
          <a:xfrm>
            <a:off x="1869000" y="2739475"/>
            <a:ext cx="7122600" cy="2937300"/>
          </a:xfrm>
          <a:prstGeom prst="rect">
            <a:avLst/>
          </a:prstGeom>
        </p:spPr>
        <p:txBody>
          <a:bodyPr spcFirstLastPara="1" wrap="square" lIns="121900" tIns="121900" rIns="121900" bIns="121900" anchor="t" anchorCtr="0">
            <a:noAutofit/>
          </a:bodyPr>
          <a:lstStyle/>
          <a:p>
            <a:pPr marL="0" lvl="0" indent="0" algn="l" rtl="0">
              <a:lnSpc>
                <a:spcPct val="115000"/>
              </a:lnSpc>
              <a:spcBef>
                <a:spcPts val="0"/>
              </a:spcBef>
              <a:spcAft>
                <a:spcPts val="0"/>
              </a:spcAft>
              <a:buSzPts val="605"/>
              <a:buNone/>
            </a:pPr>
            <a:r>
              <a:rPr lang="en" sz="2400"/>
              <a:t>Presentation Template: </a:t>
            </a:r>
            <a:r>
              <a:rPr lang="en" sz="2400" u="sng">
                <a:solidFill>
                  <a:schemeClr val="hlink"/>
                </a:solidFill>
                <a:hlinkClick r:id="rId3"/>
              </a:rPr>
              <a:t>SlidesMania</a:t>
            </a:r>
            <a:endParaRPr sz="2400"/>
          </a:p>
          <a:p>
            <a:pPr marL="0" lvl="0" indent="0" algn="l" rtl="0">
              <a:lnSpc>
                <a:spcPct val="115000"/>
              </a:lnSpc>
              <a:spcBef>
                <a:spcPts val="1600"/>
              </a:spcBef>
              <a:spcAft>
                <a:spcPts val="0"/>
              </a:spcAft>
              <a:buSzPts val="605"/>
              <a:buNone/>
            </a:pPr>
            <a:r>
              <a:rPr lang="en" sz="2400"/>
              <a:t>Sample Images: </a:t>
            </a:r>
            <a:r>
              <a:rPr lang="en" sz="2400" u="sng">
                <a:solidFill>
                  <a:schemeClr val="hlink"/>
                </a:solidFill>
                <a:hlinkClick r:id="rId4"/>
              </a:rPr>
              <a:t>Unsplash</a:t>
            </a:r>
            <a:endParaRPr sz="2400"/>
          </a:p>
          <a:p>
            <a:pPr marL="0" lvl="0" indent="0" algn="l" rtl="0">
              <a:lnSpc>
                <a:spcPct val="115000"/>
              </a:lnSpc>
              <a:spcBef>
                <a:spcPts val="1600"/>
              </a:spcBef>
              <a:spcAft>
                <a:spcPts val="1600"/>
              </a:spcAft>
              <a:buSzPts val="605"/>
              <a:buNone/>
            </a:pPr>
            <a:r>
              <a:rPr lang="en" sz="2400"/>
              <a:t>Fonts used in this presentation: Poppins Light and </a:t>
            </a:r>
            <a:r>
              <a:rPr lang="en" sz="2400">
                <a:latin typeface="Poppins ExtraBold"/>
                <a:ea typeface="Poppins ExtraBold"/>
                <a:cs typeface="Poppins ExtraBold"/>
                <a:sym typeface="Poppins ExtraBold"/>
              </a:rPr>
              <a:t>Poppins Extra Bold.</a:t>
            </a:r>
            <a:endParaRPr sz="2400">
              <a:latin typeface="Poppins ExtraBold"/>
              <a:ea typeface="Poppins ExtraBold"/>
              <a:cs typeface="Poppins ExtraBold"/>
              <a:sym typeface="Poppins ExtraBold"/>
            </a:endParaRPr>
          </a:p>
        </p:txBody>
      </p:sp>
      <p:pic>
        <p:nvPicPr>
          <p:cNvPr id="18" name="Picture 2" descr="Play 'Who wants to be a Millionaire?' Slot at Ninja Casino!">
            <a:extLst>
              <a:ext uri="{FF2B5EF4-FFF2-40B4-BE49-F238E27FC236}">
                <a16:creationId xmlns:a16="http://schemas.microsoft.com/office/drawing/2014/main" id="{9AEC7645-EE52-4C15-8256-B775C64564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Who Wants To Be a Millionaire? UK 2018 logo remake by ZackthetimelordRBLX  on DeviantArt">
            <a:extLst>
              <a:ext uri="{FF2B5EF4-FFF2-40B4-BE49-F238E27FC236}">
                <a16:creationId xmlns:a16="http://schemas.microsoft.com/office/drawing/2014/main" id="{C831AA36-8D58-46D3-8C73-346DD40083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0864" y="536198"/>
            <a:ext cx="2410272" cy="2410272"/>
          </a:xfrm>
          <a:prstGeom prst="rect">
            <a:avLst/>
          </a:prstGeom>
          <a:noFill/>
          <a:effectLst>
            <a:outerShdw blurRad="63500" sx="102000" sy="102000" algn="ctr" rotWithShape="0">
              <a:prstClr val="black">
                <a:alpha val="40000"/>
              </a:prstClr>
            </a:outerShdw>
          </a:effectLst>
          <a:scene3d>
            <a:camera prst="perspectiveAbove"/>
            <a:lightRig rig="threePt" dir="t"/>
          </a:scene3d>
          <a:sp3d>
            <a:bevelT/>
          </a:sp3d>
          <a:extLst>
            <a:ext uri="{909E8E84-426E-40DD-AFC4-6F175D3DCCD1}">
              <a14:hiddenFill xmlns:a14="http://schemas.microsoft.com/office/drawing/2010/main">
                <a:solidFill>
                  <a:srgbClr val="FFFFFF"/>
                </a:solidFill>
              </a14:hiddenFill>
            </a:ext>
          </a:extLst>
        </p:spPr>
      </p:pic>
      <p:sp>
        <p:nvSpPr>
          <p:cNvPr id="20" name="Q">
            <a:extLst>
              <a:ext uri="{FF2B5EF4-FFF2-40B4-BE49-F238E27FC236}">
                <a16:creationId xmlns:a16="http://schemas.microsoft.com/office/drawing/2014/main" id="{ECF55A57-9E23-45BD-91DB-FAA1DCFCF224}"/>
              </a:ext>
            </a:extLst>
          </p:cNvPr>
          <p:cNvSpPr/>
          <p:nvPr/>
        </p:nvSpPr>
        <p:spPr>
          <a:xfrm>
            <a:off x="1238865" y="3498186"/>
            <a:ext cx="9714271" cy="1091381"/>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ru-BY" dirty="0" smtClean="0"/>
              <a:t>«</a:t>
            </a:r>
            <a:r>
              <a:rPr lang="ru-BY" dirty="0"/>
              <a:t>Низкоуровневые» шаблоны, учитывающие специфику конкретного языка программирования, называются</a:t>
            </a:r>
            <a:endParaRPr lang="en-IN" sz="2400" dirty="0">
              <a:latin typeface="Copperplate Gothic Bold" panose="020E0705020206020404" pitchFamily="34" charset="0"/>
            </a:endParaRPr>
          </a:p>
        </p:txBody>
      </p:sp>
      <p:sp>
        <p:nvSpPr>
          <p:cNvPr id="21" name="NEXT">
            <a:hlinkClick r:id="" action="ppaction://hlinkshowjump?jump=nextslide"/>
            <a:extLst>
              <a:ext uri="{FF2B5EF4-FFF2-40B4-BE49-F238E27FC236}">
                <a16:creationId xmlns:a16="http://schemas.microsoft.com/office/drawing/2014/main" id="{003FFDCC-BF80-4614-AB95-5AF0DED6AB6C}"/>
              </a:ext>
            </a:extLst>
          </p:cNvPr>
          <p:cNvSpPr/>
          <p:nvPr/>
        </p:nvSpPr>
        <p:spPr>
          <a:xfrm>
            <a:off x="10465904" y="654433"/>
            <a:ext cx="1530626" cy="64604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Nexa Bold" panose="02000000000000000000" pitchFamily="50" charset="0"/>
              </a:rPr>
              <a:t>NEXT</a:t>
            </a:r>
            <a:endParaRPr lang="en-IN" sz="2800" dirty="0">
              <a:latin typeface="Nexa Bold" panose="02000000000000000000" pitchFamily="50" charset="0"/>
            </a:endParaRPr>
          </a:p>
        </p:txBody>
      </p:sp>
      <p:sp>
        <p:nvSpPr>
          <p:cNvPr id="22" name="A1">
            <a:hlinkClick r:id="" action="ppaction://noaction">
              <a:snd r:embed="rId7" name="correct.wav"/>
            </a:hlinkClick>
            <a:extLst>
              <a:ext uri="{FF2B5EF4-FFF2-40B4-BE49-F238E27FC236}">
                <a16:creationId xmlns:a16="http://schemas.microsoft.com/office/drawing/2014/main" id="{53AF3B6C-5128-43DD-818C-C1313CFACBCB}"/>
              </a:ext>
            </a:extLst>
          </p:cNvPr>
          <p:cNvSpPr/>
          <p:nvPr/>
        </p:nvSpPr>
        <p:spPr>
          <a:xfrm>
            <a:off x="6216105" y="4842182"/>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dirty="0" smtClean="0">
                <a:latin typeface="Times New Roman" panose="02020603050405020304" pitchFamily="18" charset="0"/>
                <a:cs typeface="Times New Roman" panose="02020603050405020304" pitchFamily="18" charset="0"/>
              </a:rPr>
              <a:t>Идиомы</a:t>
            </a:r>
            <a:endParaRPr lang="en-IN" dirty="0">
              <a:latin typeface="Times New Roman" panose="02020603050405020304" pitchFamily="18" charset="0"/>
              <a:cs typeface="Times New Roman" panose="02020603050405020304" pitchFamily="18" charset="0"/>
            </a:endParaRPr>
          </a:p>
        </p:txBody>
      </p:sp>
      <p:sp>
        <p:nvSpPr>
          <p:cNvPr id="23" name="A2">
            <a:hlinkClick r:id="" action="ppaction://noaction">
              <a:snd r:embed="rId8" name="wrong.wav"/>
            </a:hlinkClick>
            <a:extLst>
              <a:ext uri="{FF2B5EF4-FFF2-40B4-BE49-F238E27FC236}">
                <a16:creationId xmlns:a16="http://schemas.microsoft.com/office/drawing/2014/main" id="{AC361FC9-8804-45CA-83BB-509926F65ABC}"/>
              </a:ext>
            </a:extLst>
          </p:cNvPr>
          <p:cNvSpPr/>
          <p:nvPr/>
        </p:nvSpPr>
        <p:spPr>
          <a:xfrm>
            <a:off x="1262017" y="4842182"/>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dirty="0" smtClean="0">
                <a:latin typeface="Copperplate Gothic Bold" panose="020E0705020206020404" pitchFamily="34" charset="0"/>
              </a:rPr>
              <a:t>Функции</a:t>
            </a:r>
            <a:endParaRPr lang="en-IN" dirty="0">
              <a:latin typeface="Copperplate Gothic Bold" panose="020E0705020206020404" pitchFamily="34" charset="0"/>
            </a:endParaRPr>
          </a:p>
        </p:txBody>
      </p:sp>
      <p:sp>
        <p:nvSpPr>
          <p:cNvPr id="24" name="A3">
            <a:hlinkClick r:id="" action="ppaction://noaction">
              <a:snd r:embed="rId8" name="wrong.wav"/>
            </a:hlinkClick>
            <a:extLst>
              <a:ext uri="{FF2B5EF4-FFF2-40B4-BE49-F238E27FC236}">
                <a16:creationId xmlns:a16="http://schemas.microsoft.com/office/drawing/2014/main" id="{B21ADCEE-DF72-4EF5-AFDC-413CB87FAB91}"/>
              </a:ext>
            </a:extLst>
          </p:cNvPr>
          <p:cNvSpPr/>
          <p:nvPr/>
        </p:nvSpPr>
        <p:spPr>
          <a:xfrm>
            <a:off x="1238865" y="5645146"/>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dirty="0" smtClean="0">
                <a:latin typeface="Copperplate Gothic Bold" panose="020E0705020206020404" pitchFamily="34" charset="0"/>
              </a:rPr>
              <a:t>Предикаты</a:t>
            </a:r>
            <a:endParaRPr lang="en-IN" dirty="0">
              <a:latin typeface="Copperplate Gothic Bold" panose="020E0705020206020404" pitchFamily="34" charset="0"/>
            </a:endParaRPr>
          </a:p>
        </p:txBody>
      </p:sp>
      <p:sp>
        <p:nvSpPr>
          <p:cNvPr id="25" name="A4">
            <a:hlinkClick r:id="" action="ppaction://noaction">
              <a:snd r:embed="rId8" name="wrong.wav"/>
            </a:hlinkClick>
            <a:extLst>
              <a:ext uri="{FF2B5EF4-FFF2-40B4-BE49-F238E27FC236}">
                <a16:creationId xmlns:a16="http://schemas.microsoft.com/office/drawing/2014/main" id="{8A5938D8-B885-4AC6-B5FB-D2E612352679}"/>
              </a:ext>
            </a:extLst>
          </p:cNvPr>
          <p:cNvSpPr/>
          <p:nvPr/>
        </p:nvSpPr>
        <p:spPr>
          <a:xfrm>
            <a:off x="6216105" y="5645146"/>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dirty="0" smtClean="0">
                <a:latin typeface="Copperplate Gothic Bold" panose="020E0705020206020404" pitchFamily="34" charset="0"/>
              </a:rPr>
              <a:t>Конструкторы</a:t>
            </a:r>
            <a:endParaRPr lang="en-IN" dirty="0">
              <a:latin typeface="Copperplate Gothic Bold" panose="020E0705020206020404" pitchFamily="34" charset="0"/>
            </a:endParaRPr>
          </a:p>
        </p:txBody>
      </p:sp>
      <p:sp>
        <p:nvSpPr>
          <p:cNvPr id="26" name="ANSWER">
            <a:extLst>
              <a:ext uri="{FF2B5EF4-FFF2-40B4-BE49-F238E27FC236}">
                <a16:creationId xmlns:a16="http://schemas.microsoft.com/office/drawing/2014/main" id="{FD0A0B8A-D0DA-49A1-B98F-50FC483FE23B}"/>
              </a:ext>
            </a:extLst>
          </p:cNvPr>
          <p:cNvSpPr/>
          <p:nvPr/>
        </p:nvSpPr>
        <p:spPr>
          <a:xfrm>
            <a:off x="10469389" y="170324"/>
            <a:ext cx="1530626" cy="36587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Nexa Bold" panose="02000000000000000000" pitchFamily="50" charset="0"/>
              </a:rPr>
              <a:t>ANSWER</a:t>
            </a:r>
            <a:endParaRPr lang="en-IN" sz="1600" dirty="0">
              <a:latin typeface="Nexa Bold" panose="02000000000000000000" pitchFamily="50" charset="0"/>
            </a:endParaRPr>
          </a:p>
        </p:txBody>
      </p:sp>
      <p:sp>
        <p:nvSpPr>
          <p:cNvPr id="27" name="LL5050">
            <a:hlinkClick r:id="" action="ppaction://macro?name=LifeLine"/>
            <a:extLst>
              <a:ext uri="{FF2B5EF4-FFF2-40B4-BE49-F238E27FC236}">
                <a16:creationId xmlns:a16="http://schemas.microsoft.com/office/drawing/2014/main" id="{EF29F20B-FDD2-4FE5-9307-84F44EFF31FD}"/>
              </a:ext>
            </a:extLst>
          </p:cNvPr>
          <p:cNvSpPr/>
          <p:nvPr/>
        </p:nvSpPr>
        <p:spPr>
          <a:xfrm>
            <a:off x="215137" y="197870"/>
            <a:ext cx="1046880" cy="676655"/>
          </a:xfrm>
          <a:prstGeom prst="ellipse">
            <a:avLst/>
          </a:prstGeom>
          <a:solidFill>
            <a:srgbClr val="FFC000"/>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50:50</a:t>
            </a:r>
            <a:endParaRPr lang="en-IN" b="1" dirty="0">
              <a:solidFill>
                <a:schemeClr val="tx1"/>
              </a:solidFill>
            </a:endParaRPr>
          </a:p>
        </p:txBody>
      </p:sp>
      <p:sp>
        <p:nvSpPr>
          <p:cNvPr id="28" name="LLCall">
            <a:hlinkClick r:id="" action="ppaction://macro?name=LifeLine"/>
            <a:extLst>
              <a:ext uri="{FF2B5EF4-FFF2-40B4-BE49-F238E27FC236}">
                <a16:creationId xmlns:a16="http://schemas.microsoft.com/office/drawing/2014/main" id="{0DBDDC34-0C06-48E5-8457-49E28123CB50}"/>
              </a:ext>
            </a:extLst>
          </p:cNvPr>
          <p:cNvSpPr/>
          <p:nvPr/>
        </p:nvSpPr>
        <p:spPr>
          <a:xfrm>
            <a:off x="1477153" y="197870"/>
            <a:ext cx="1192155" cy="676655"/>
          </a:xfrm>
          <a:prstGeom prst="ellipse">
            <a:avLst/>
          </a:prstGeom>
          <a:solidFill>
            <a:srgbClr val="FFC000"/>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smtClean="0">
                <a:solidFill>
                  <a:schemeClr val="tx1"/>
                </a:solidFill>
              </a:rPr>
              <a:t>Звонок</a:t>
            </a:r>
            <a:endParaRPr lang="en-IN" b="1" dirty="0">
              <a:solidFill>
                <a:schemeClr val="tx1"/>
              </a:solidFill>
            </a:endParaRPr>
          </a:p>
        </p:txBody>
      </p:sp>
      <p:sp>
        <p:nvSpPr>
          <p:cNvPr id="29" name="LLCall30Seconds">
            <a:extLst>
              <a:ext uri="{FF2B5EF4-FFF2-40B4-BE49-F238E27FC236}">
                <a16:creationId xmlns:a16="http://schemas.microsoft.com/office/drawing/2014/main" id="{CFED4F59-51BC-470D-A37C-634588088DD2}"/>
              </a:ext>
            </a:extLst>
          </p:cNvPr>
          <p:cNvSpPr/>
          <p:nvPr/>
        </p:nvSpPr>
        <p:spPr>
          <a:xfrm>
            <a:off x="1262017" y="3159859"/>
            <a:ext cx="9667967" cy="16855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LLAud">
            <a:hlinkClick r:id="" action="ppaction://macro?name=LifeLine"/>
            <a:extLst>
              <a:ext uri="{FF2B5EF4-FFF2-40B4-BE49-F238E27FC236}">
                <a16:creationId xmlns:a16="http://schemas.microsoft.com/office/drawing/2014/main" id="{82F06D0F-50BC-4B4D-A034-FB10EDB5E2AC}"/>
              </a:ext>
            </a:extLst>
          </p:cNvPr>
          <p:cNvSpPr/>
          <p:nvPr/>
        </p:nvSpPr>
        <p:spPr>
          <a:xfrm>
            <a:off x="2739171" y="197870"/>
            <a:ext cx="1140102" cy="676655"/>
          </a:xfrm>
          <a:prstGeom prst="ellipse">
            <a:avLst/>
          </a:prstGeom>
          <a:solidFill>
            <a:srgbClr val="FFC000"/>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100" b="1" dirty="0" smtClean="0">
                <a:solidFill>
                  <a:schemeClr val="tx1"/>
                </a:solidFill>
              </a:rPr>
              <a:t>Помощь зала</a:t>
            </a:r>
            <a:endParaRPr lang="en-IN" sz="1100" b="1" dirty="0">
              <a:solidFill>
                <a:schemeClr val="tx1"/>
              </a:solidFill>
            </a:endParaRPr>
          </a:p>
        </p:txBody>
      </p:sp>
      <p:graphicFrame>
        <p:nvGraphicFramePr>
          <p:cNvPr id="31" name="Chart 15">
            <a:extLst>
              <a:ext uri="{FF2B5EF4-FFF2-40B4-BE49-F238E27FC236}">
                <a16:creationId xmlns:a16="http://schemas.microsoft.com/office/drawing/2014/main" id="{F2F7BE04-161A-41C4-B63C-02E279868B6B}"/>
              </a:ext>
            </a:extLst>
          </p:cNvPr>
          <p:cNvGraphicFramePr/>
          <p:nvPr>
            <p:extLst>
              <p:ext uri="{D42A27DB-BD31-4B8C-83A1-F6EECF244321}">
                <p14:modId xmlns:p14="http://schemas.microsoft.com/office/powerpoint/2010/main" val="2753131155"/>
              </p:ext>
            </p:extLst>
          </p:nvPr>
        </p:nvGraphicFramePr>
        <p:xfrm>
          <a:off x="1138750" y="1134768"/>
          <a:ext cx="2916872" cy="1939023"/>
        </p:xfrm>
        <a:graphic>
          <a:graphicData uri="http://schemas.openxmlformats.org/drawingml/2006/chart">
            <c:chart xmlns:c="http://schemas.openxmlformats.org/drawingml/2006/chart" xmlns:r="http://schemas.openxmlformats.org/officeDocument/2006/relationships" r:id="rId9"/>
          </a:graphicData>
        </a:graphic>
      </p:graphicFrame>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2000">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14:bounceEnd="62000">
                                          <p:cBhvr additive="base">
                                            <p:cTn id="7" dur="2250" fill="hold"/>
                                            <p:tgtEl>
                                              <p:spTgt spid="22"/>
                                            </p:tgtEl>
                                            <p:attrNameLst>
                                              <p:attrName>ppt_x</p:attrName>
                                            </p:attrNameLst>
                                          </p:cBhvr>
                                          <p:tavLst>
                                            <p:tav tm="0">
                                              <p:val>
                                                <p:strVal val="#ppt_x"/>
                                              </p:val>
                                            </p:tav>
                                            <p:tav tm="100000">
                                              <p:val>
                                                <p:strVal val="#ppt_x"/>
                                              </p:val>
                                            </p:tav>
                                          </p:tavLst>
                                        </p:anim>
                                        <p:anim calcmode="lin" valueType="num" p14:bounceEnd="62000">
                                          <p:cBhvr additive="base">
                                            <p:cTn id="8" dur="225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62000">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14:bounceEnd="62000">
                                          <p:cBhvr additive="base">
                                            <p:cTn id="11" dur="2250" fill="hold"/>
                                            <p:tgtEl>
                                              <p:spTgt spid="23"/>
                                            </p:tgtEl>
                                            <p:attrNameLst>
                                              <p:attrName>ppt_x</p:attrName>
                                            </p:attrNameLst>
                                          </p:cBhvr>
                                          <p:tavLst>
                                            <p:tav tm="0">
                                              <p:val>
                                                <p:strVal val="#ppt_x"/>
                                              </p:val>
                                            </p:tav>
                                            <p:tav tm="100000">
                                              <p:val>
                                                <p:strVal val="#ppt_x"/>
                                              </p:val>
                                            </p:tav>
                                          </p:tavLst>
                                        </p:anim>
                                        <p:anim calcmode="lin" valueType="num" p14:bounceEnd="62000">
                                          <p:cBhvr additive="base">
                                            <p:cTn id="12" dur="225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62000">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14:bounceEnd="62000">
                                          <p:cBhvr additive="base">
                                            <p:cTn id="15" dur="2250" fill="hold"/>
                                            <p:tgtEl>
                                              <p:spTgt spid="24"/>
                                            </p:tgtEl>
                                            <p:attrNameLst>
                                              <p:attrName>ppt_x</p:attrName>
                                            </p:attrNameLst>
                                          </p:cBhvr>
                                          <p:tavLst>
                                            <p:tav tm="0">
                                              <p:val>
                                                <p:strVal val="#ppt_x"/>
                                              </p:val>
                                            </p:tav>
                                            <p:tav tm="100000">
                                              <p:val>
                                                <p:strVal val="#ppt_x"/>
                                              </p:val>
                                            </p:tav>
                                          </p:tavLst>
                                        </p:anim>
                                        <p:anim calcmode="lin" valueType="num" p14:bounceEnd="62000">
                                          <p:cBhvr additive="base">
                                            <p:cTn id="16" dur="225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62000">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14:bounceEnd="62000">
                                          <p:cBhvr additive="base">
                                            <p:cTn id="19" dur="2250" fill="hold"/>
                                            <p:tgtEl>
                                              <p:spTgt spid="25"/>
                                            </p:tgtEl>
                                            <p:attrNameLst>
                                              <p:attrName>ppt_x</p:attrName>
                                            </p:attrNameLst>
                                          </p:cBhvr>
                                          <p:tavLst>
                                            <p:tav tm="0">
                                              <p:val>
                                                <p:strVal val="#ppt_x"/>
                                              </p:val>
                                            </p:tav>
                                            <p:tav tm="100000">
                                              <p:val>
                                                <p:strVal val="#ppt_x"/>
                                              </p:val>
                                            </p:tav>
                                          </p:tavLst>
                                        </p:anim>
                                        <p:anim calcmode="lin" valueType="num" p14:bounceEnd="62000">
                                          <p:cBhvr additive="base">
                                            <p:cTn id="20" dur="225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62000">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14:bounceEnd="62000">
                                          <p:cBhvr additive="base">
                                            <p:cTn id="23" dur="1750" fill="hold"/>
                                            <p:tgtEl>
                                              <p:spTgt spid="20"/>
                                            </p:tgtEl>
                                            <p:attrNameLst>
                                              <p:attrName>ppt_x</p:attrName>
                                            </p:attrNameLst>
                                          </p:cBhvr>
                                          <p:tavLst>
                                            <p:tav tm="0">
                                              <p:val>
                                                <p:strVal val="#ppt_x"/>
                                              </p:val>
                                            </p:tav>
                                            <p:tav tm="100000">
                                              <p:val>
                                                <p:strVal val="#ppt_x"/>
                                              </p:val>
                                            </p:tav>
                                          </p:tavLst>
                                        </p:anim>
                                        <p:anim calcmode="lin" valueType="num" p14:bounceEnd="62000">
                                          <p:cBhvr additive="base">
                                            <p:cTn id="24" dur="175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8" fill="hold" grpId="0" nodeType="withEffect" p14:presetBounceEnd="49000">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14:bounceEnd="49000">
                                          <p:cBhvr additive="base">
                                            <p:cTn id="27" dur="1750" fill="hold"/>
                                            <p:tgtEl>
                                              <p:spTgt spid="27"/>
                                            </p:tgtEl>
                                            <p:attrNameLst>
                                              <p:attrName>ppt_x</p:attrName>
                                            </p:attrNameLst>
                                          </p:cBhvr>
                                          <p:tavLst>
                                            <p:tav tm="0">
                                              <p:val>
                                                <p:strVal val="0-#ppt_w/2"/>
                                              </p:val>
                                            </p:tav>
                                            <p:tav tm="100000">
                                              <p:val>
                                                <p:strVal val="#ppt_x"/>
                                              </p:val>
                                            </p:tav>
                                          </p:tavLst>
                                        </p:anim>
                                        <p:anim calcmode="lin" valueType="num" p14:bounceEnd="49000">
                                          <p:cBhvr additive="base">
                                            <p:cTn id="28" dur="175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14:presetBounceEnd="49000">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14:bounceEnd="49000">
                                          <p:cBhvr additive="base">
                                            <p:cTn id="31" dur="1750" fill="hold"/>
                                            <p:tgtEl>
                                              <p:spTgt spid="28"/>
                                            </p:tgtEl>
                                            <p:attrNameLst>
                                              <p:attrName>ppt_x</p:attrName>
                                            </p:attrNameLst>
                                          </p:cBhvr>
                                          <p:tavLst>
                                            <p:tav tm="0">
                                              <p:val>
                                                <p:strVal val="0-#ppt_w/2"/>
                                              </p:val>
                                            </p:tav>
                                            <p:tav tm="100000">
                                              <p:val>
                                                <p:strVal val="#ppt_x"/>
                                              </p:val>
                                            </p:tav>
                                          </p:tavLst>
                                        </p:anim>
                                        <p:anim calcmode="lin" valueType="num" p14:bounceEnd="49000">
                                          <p:cBhvr additive="base">
                                            <p:cTn id="32" dur="1750" fill="hold"/>
                                            <p:tgtEl>
                                              <p:spTgt spid="2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14:presetBounceEnd="49000">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14:bounceEnd="49000">
                                          <p:cBhvr additive="base">
                                            <p:cTn id="35" dur="1750" fill="hold"/>
                                            <p:tgtEl>
                                              <p:spTgt spid="30"/>
                                            </p:tgtEl>
                                            <p:attrNameLst>
                                              <p:attrName>ppt_x</p:attrName>
                                            </p:attrNameLst>
                                          </p:cBhvr>
                                          <p:tavLst>
                                            <p:tav tm="0">
                                              <p:val>
                                                <p:strVal val="0-#ppt_w/2"/>
                                              </p:val>
                                            </p:tav>
                                            <p:tav tm="100000">
                                              <p:val>
                                                <p:strVal val="#ppt_x"/>
                                              </p:val>
                                            </p:tav>
                                          </p:tavLst>
                                        </p:anim>
                                        <p:anim calcmode="lin" valueType="num" p14:bounceEnd="49000">
                                          <p:cBhvr additive="base">
                                            <p:cTn id="36" dur="1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restart="whenNotActive" fill="hold" evtFilter="cancelBubble" nodeType="interactiveSeq">
                    <p:stCondLst>
                      <p:cond evt="onClick" delay="0">
                        <p:tgtEl>
                          <p:spTgt spid="22"/>
                        </p:tgtEl>
                      </p:cond>
                    </p:stCondLst>
                    <p:endSync evt="end" delay="0">
                      <p:rtn val="all"/>
                    </p:endSync>
                    <p:childTnLst>
                      <p:par>
                        <p:cTn id="38" fill="hold">
                          <p:stCondLst>
                            <p:cond delay="0"/>
                          </p:stCondLst>
                          <p:childTnLst>
                            <p:par>
                              <p:cTn id="39" fill="hold">
                                <p:stCondLst>
                                  <p:cond delay="0"/>
                                </p:stCondLst>
                                <p:childTnLst>
                                  <p:par>
                                    <p:cTn id="40" presetID="2" presetClass="entr" presetSubtype="1" fill="hold" grpId="0" nodeType="withEffect" p14:presetBounceEnd="54000">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14:bounceEnd="54000">
                                          <p:cBhvr additive="base">
                                            <p:cTn id="42" dur="750" fill="hold"/>
                                            <p:tgtEl>
                                              <p:spTgt spid="21"/>
                                            </p:tgtEl>
                                            <p:attrNameLst>
                                              <p:attrName>ppt_x</p:attrName>
                                            </p:attrNameLst>
                                          </p:cBhvr>
                                          <p:tavLst>
                                            <p:tav tm="0">
                                              <p:val>
                                                <p:strVal val="#ppt_x"/>
                                              </p:val>
                                            </p:tav>
                                            <p:tav tm="100000">
                                              <p:val>
                                                <p:strVal val="#ppt_x"/>
                                              </p:val>
                                            </p:tav>
                                          </p:tavLst>
                                        </p:anim>
                                        <p:anim calcmode="lin" valueType="num" p14:bounceEnd="54000">
                                          <p:cBhvr additive="base">
                                            <p:cTn id="43" dur="750" fill="hold"/>
                                            <p:tgtEl>
                                              <p:spTgt spid="21"/>
                                            </p:tgtEl>
                                            <p:attrNameLst>
                                              <p:attrName>ppt_y</p:attrName>
                                            </p:attrNameLst>
                                          </p:cBhvr>
                                          <p:tavLst>
                                            <p:tav tm="0">
                                              <p:val>
                                                <p:strVal val="0-#ppt_h/2"/>
                                              </p:val>
                                            </p:tav>
                                            <p:tav tm="100000">
                                              <p:val>
                                                <p:strVal val="#ppt_y"/>
                                              </p:val>
                                            </p:tav>
                                          </p:tavLst>
                                        </p:anim>
                                      </p:childTnLst>
                                    </p:cTn>
                                  </p:par>
                                  <p:par>
                                    <p:cTn id="44" presetID="1" presetClass="emph" presetSubtype="2" fill="hold" nodeType="withEffect">
                                      <p:stCondLst>
                                        <p:cond delay="0"/>
                                      </p:stCondLst>
                                      <p:childTnLst>
                                        <p:animClr clrSpc="rgb" dir="cw">
                                          <p:cBhvr>
                                            <p:cTn id="45" dur="500" fill="hold"/>
                                            <p:tgtEl>
                                              <p:spTgt spid="22"/>
                                            </p:tgtEl>
                                            <p:attrNameLst>
                                              <p:attrName>fillcolor</p:attrName>
                                            </p:attrNameLst>
                                          </p:cBhvr>
                                          <p:to>
                                            <a:srgbClr val="00B050"/>
                                          </p:to>
                                        </p:animClr>
                                        <p:set>
                                          <p:cBhvr>
                                            <p:cTn id="46" dur="500" fill="hold"/>
                                            <p:tgtEl>
                                              <p:spTgt spid="22"/>
                                            </p:tgtEl>
                                            <p:attrNameLst>
                                              <p:attrName>fill.type</p:attrName>
                                            </p:attrNameLst>
                                          </p:cBhvr>
                                          <p:to>
                                            <p:strVal val="solid"/>
                                          </p:to>
                                        </p:set>
                                        <p:set>
                                          <p:cBhvr>
                                            <p:cTn id="47" dur="500" fill="hold"/>
                                            <p:tgtEl>
                                              <p:spTgt spid="22"/>
                                            </p:tgtEl>
                                            <p:attrNameLst>
                                              <p:attrName>fill.on</p:attrName>
                                            </p:attrNameLst>
                                          </p:cBhvr>
                                          <p:to>
                                            <p:strVal val="true"/>
                                          </p:to>
                                        </p:set>
                                      </p:childTnLst>
                                    </p:cTn>
                                  </p:par>
                                </p:childTnLst>
                              </p:cTn>
                            </p:par>
                          </p:childTnLst>
                        </p:cTn>
                      </p:par>
                    </p:childTnLst>
                  </p:cTn>
                  <p:nextCondLst>
                    <p:cond evt="onClick" delay="0">
                      <p:tgtEl>
                        <p:spTgt spid="22"/>
                      </p:tgtEl>
                    </p:cond>
                  </p:nextCondLst>
                </p:seq>
                <p:seq concurrent="1" nextAc="seek">
                  <p:cTn id="48" restart="whenNotActive" fill="hold" evtFilter="cancelBubble" nodeType="interactiveSeq">
                    <p:stCondLst>
                      <p:cond evt="onClick" delay="0">
                        <p:tgtEl>
                          <p:spTgt spid="23"/>
                        </p:tgtEl>
                      </p:cond>
                    </p:stCondLst>
                    <p:endSync evt="end" delay="0">
                      <p:rtn val="all"/>
                    </p:endSync>
                    <p:childTnLst>
                      <p:par>
                        <p:cTn id="49" fill="hold">
                          <p:stCondLst>
                            <p:cond delay="0"/>
                          </p:stCondLst>
                          <p:childTnLst>
                            <p:par>
                              <p:cTn id="50" fill="hold">
                                <p:stCondLst>
                                  <p:cond delay="0"/>
                                </p:stCondLst>
                                <p:childTnLst>
                                  <p:par>
                                    <p:cTn id="51" presetID="1" presetClass="emph" presetSubtype="2" fill="hold" nodeType="withEffect">
                                      <p:stCondLst>
                                        <p:cond delay="0"/>
                                      </p:stCondLst>
                                      <p:childTnLst>
                                        <p:animClr clrSpc="rgb" dir="cw">
                                          <p:cBhvr>
                                            <p:cTn id="52" dur="500" fill="hold"/>
                                            <p:tgtEl>
                                              <p:spTgt spid="23"/>
                                            </p:tgtEl>
                                            <p:attrNameLst>
                                              <p:attrName>fillcolor</p:attrName>
                                            </p:attrNameLst>
                                          </p:cBhvr>
                                          <p:to>
                                            <a:srgbClr val="C00000"/>
                                          </p:to>
                                        </p:animClr>
                                        <p:set>
                                          <p:cBhvr>
                                            <p:cTn id="53" dur="500" fill="hold"/>
                                            <p:tgtEl>
                                              <p:spTgt spid="23"/>
                                            </p:tgtEl>
                                            <p:attrNameLst>
                                              <p:attrName>fill.type</p:attrName>
                                            </p:attrNameLst>
                                          </p:cBhvr>
                                          <p:to>
                                            <p:strVal val="solid"/>
                                          </p:to>
                                        </p:set>
                                        <p:set>
                                          <p:cBhvr>
                                            <p:cTn id="54" dur="500" fill="hold"/>
                                            <p:tgtEl>
                                              <p:spTgt spid="23"/>
                                            </p:tgtEl>
                                            <p:attrNameLst>
                                              <p:attrName>fill.on</p:attrName>
                                            </p:attrNameLst>
                                          </p:cBhvr>
                                          <p:to>
                                            <p:strVal val="true"/>
                                          </p:to>
                                        </p:set>
                                      </p:childTnLst>
                                    </p:cTn>
                                  </p:par>
                                  <p:par>
                                    <p:cTn id="55" presetID="2" presetClass="entr" presetSubtype="1" fill="hold" nodeType="withEffect" p14:presetBounceEnd="54000">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14:bounceEnd="54000">
                                          <p:cBhvr additive="base">
                                            <p:cTn id="57" dur="750" fill="hold"/>
                                            <p:tgtEl>
                                              <p:spTgt spid="26"/>
                                            </p:tgtEl>
                                            <p:attrNameLst>
                                              <p:attrName>ppt_x</p:attrName>
                                            </p:attrNameLst>
                                          </p:cBhvr>
                                          <p:tavLst>
                                            <p:tav tm="0">
                                              <p:val>
                                                <p:strVal val="#ppt_x"/>
                                              </p:val>
                                            </p:tav>
                                            <p:tav tm="100000">
                                              <p:val>
                                                <p:strVal val="#ppt_x"/>
                                              </p:val>
                                            </p:tav>
                                          </p:tavLst>
                                        </p:anim>
                                        <p:anim calcmode="lin" valueType="num" p14:bounceEnd="54000">
                                          <p:cBhvr additive="base">
                                            <p:cTn id="58" dur="75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23"/>
                      </p:tgtEl>
                    </p:cond>
                  </p:nextCondLst>
                </p:seq>
                <p:seq concurrent="1" nextAc="seek">
                  <p:cTn id="59" restart="whenNotActive" fill="hold" evtFilter="cancelBubble" nodeType="interactiveSeq">
                    <p:stCondLst>
                      <p:cond evt="onClick" delay="0">
                        <p:tgtEl>
                          <p:spTgt spid="24"/>
                        </p:tgtEl>
                      </p:cond>
                    </p:stCondLst>
                    <p:endSync evt="end" delay="0">
                      <p:rtn val="all"/>
                    </p:endSync>
                    <p:childTnLst>
                      <p:par>
                        <p:cTn id="60" fill="hold">
                          <p:stCondLst>
                            <p:cond delay="0"/>
                          </p:stCondLst>
                          <p:childTnLst>
                            <p:par>
                              <p:cTn id="61" fill="hold">
                                <p:stCondLst>
                                  <p:cond delay="0"/>
                                </p:stCondLst>
                                <p:childTnLst>
                                  <p:par>
                                    <p:cTn id="62" presetID="1" presetClass="emph" presetSubtype="2" fill="hold" nodeType="withEffect">
                                      <p:stCondLst>
                                        <p:cond delay="0"/>
                                      </p:stCondLst>
                                      <p:childTnLst>
                                        <p:animClr clrSpc="rgb" dir="cw">
                                          <p:cBhvr>
                                            <p:cTn id="63" dur="500" fill="hold"/>
                                            <p:tgtEl>
                                              <p:spTgt spid="24"/>
                                            </p:tgtEl>
                                            <p:attrNameLst>
                                              <p:attrName>fillcolor</p:attrName>
                                            </p:attrNameLst>
                                          </p:cBhvr>
                                          <p:to>
                                            <a:srgbClr val="C00000"/>
                                          </p:to>
                                        </p:animClr>
                                        <p:set>
                                          <p:cBhvr>
                                            <p:cTn id="64" dur="500" fill="hold"/>
                                            <p:tgtEl>
                                              <p:spTgt spid="24"/>
                                            </p:tgtEl>
                                            <p:attrNameLst>
                                              <p:attrName>fill.type</p:attrName>
                                            </p:attrNameLst>
                                          </p:cBhvr>
                                          <p:to>
                                            <p:strVal val="solid"/>
                                          </p:to>
                                        </p:set>
                                        <p:set>
                                          <p:cBhvr>
                                            <p:cTn id="65" dur="500" fill="hold"/>
                                            <p:tgtEl>
                                              <p:spTgt spid="24"/>
                                            </p:tgtEl>
                                            <p:attrNameLst>
                                              <p:attrName>fill.on</p:attrName>
                                            </p:attrNameLst>
                                          </p:cBhvr>
                                          <p:to>
                                            <p:strVal val="true"/>
                                          </p:to>
                                        </p:set>
                                      </p:childTnLst>
                                    </p:cTn>
                                  </p:par>
                                  <p:par>
                                    <p:cTn id="66" presetID="2" presetClass="entr" presetSubtype="1" fill="hold" grpId="0" nodeType="withEffect" p14:presetBounceEnd="54000">
                                      <p:stCondLst>
                                        <p:cond delay="0"/>
                                      </p:stCondLst>
                                      <p:childTnLst>
                                        <p:set>
                                          <p:cBhvr>
                                            <p:cTn id="67" dur="1" fill="hold">
                                              <p:stCondLst>
                                                <p:cond delay="0"/>
                                              </p:stCondLst>
                                            </p:cTn>
                                            <p:tgtEl>
                                              <p:spTgt spid="26"/>
                                            </p:tgtEl>
                                            <p:attrNameLst>
                                              <p:attrName>style.visibility</p:attrName>
                                            </p:attrNameLst>
                                          </p:cBhvr>
                                          <p:to>
                                            <p:strVal val="visible"/>
                                          </p:to>
                                        </p:set>
                                        <p:anim calcmode="lin" valueType="num" p14:bounceEnd="54000">
                                          <p:cBhvr additive="base">
                                            <p:cTn id="68" dur="750" fill="hold"/>
                                            <p:tgtEl>
                                              <p:spTgt spid="26"/>
                                            </p:tgtEl>
                                            <p:attrNameLst>
                                              <p:attrName>ppt_x</p:attrName>
                                            </p:attrNameLst>
                                          </p:cBhvr>
                                          <p:tavLst>
                                            <p:tav tm="0">
                                              <p:val>
                                                <p:strVal val="#ppt_x"/>
                                              </p:val>
                                            </p:tav>
                                            <p:tav tm="100000">
                                              <p:val>
                                                <p:strVal val="#ppt_x"/>
                                              </p:val>
                                            </p:tav>
                                          </p:tavLst>
                                        </p:anim>
                                        <p:anim calcmode="lin" valueType="num" p14:bounceEnd="54000">
                                          <p:cBhvr additive="base">
                                            <p:cTn id="69" dur="75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24"/>
                      </p:tgtEl>
                    </p:cond>
                  </p:nextCondLst>
                </p:seq>
                <p:seq concurrent="1" nextAc="seek">
                  <p:cTn id="70" restart="whenNotActive" fill="hold" evtFilter="cancelBubble" nodeType="interactiveSeq">
                    <p:stCondLst>
                      <p:cond evt="onClick" delay="0">
                        <p:tgtEl>
                          <p:spTgt spid="25"/>
                        </p:tgtEl>
                      </p:cond>
                    </p:stCondLst>
                    <p:endSync evt="end" delay="0">
                      <p:rtn val="all"/>
                    </p:endSync>
                    <p:childTnLst>
                      <p:par>
                        <p:cTn id="71" fill="hold">
                          <p:stCondLst>
                            <p:cond delay="0"/>
                          </p:stCondLst>
                          <p:childTnLst>
                            <p:par>
                              <p:cTn id="72" fill="hold">
                                <p:stCondLst>
                                  <p:cond delay="0"/>
                                </p:stCondLst>
                                <p:childTnLst>
                                  <p:par>
                                    <p:cTn id="73" presetID="1" presetClass="emph" presetSubtype="2" fill="hold" nodeType="withEffect">
                                      <p:stCondLst>
                                        <p:cond delay="0"/>
                                      </p:stCondLst>
                                      <p:childTnLst>
                                        <p:animClr clrSpc="rgb" dir="cw">
                                          <p:cBhvr>
                                            <p:cTn id="74" dur="500" fill="hold"/>
                                            <p:tgtEl>
                                              <p:spTgt spid="25"/>
                                            </p:tgtEl>
                                            <p:attrNameLst>
                                              <p:attrName>fillcolor</p:attrName>
                                            </p:attrNameLst>
                                          </p:cBhvr>
                                          <p:to>
                                            <a:srgbClr val="C00000"/>
                                          </p:to>
                                        </p:animClr>
                                        <p:set>
                                          <p:cBhvr>
                                            <p:cTn id="75" dur="500" fill="hold"/>
                                            <p:tgtEl>
                                              <p:spTgt spid="25"/>
                                            </p:tgtEl>
                                            <p:attrNameLst>
                                              <p:attrName>fill.type</p:attrName>
                                            </p:attrNameLst>
                                          </p:cBhvr>
                                          <p:to>
                                            <p:strVal val="solid"/>
                                          </p:to>
                                        </p:set>
                                        <p:set>
                                          <p:cBhvr>
                                            <p:cTn id="76" dur="500" fill="hold"/>
                                            <p:tgtEl>
                                              <p:spTgt spid="25"/>
                                            </p:tgtEl>
                                            <p:attrNameLst>
                                              <p:attrName>fill.on</p:attrName>
                                            </p:attrNameLst>
                                          </p:cBhvr>
                                          <p:to>
                                            <p:strVal val="true"/>
                                          </p:to>
                                        </p:set>
                                      </p:childTnLst>
                                    </p:cTn>
                                  </p:par>
                                  <p:par>
                                    <p:cTn id="77" presetID="2" presetClass="entr" presetSubtype="1" fill="hold" grpId="1" nodeType="withEffect" p14:presetBounceEnd="41333">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14:bounceEnd="41333">
                                          <p:cBhvr additive="base">
                                            <p:cTn id="79" dur="750" fill="hold"/>
                                            <p:tgtEl>
                                              <p:spTgt spid="26"/>
                                            </p:tgtEl>
                                            <p:attrNameLst>
                                              <p:attrName>ppt_x</p:attrName>
                                            </p:attrNameLst>
                                          </p:cBhvr>
                                          <p:tavLst>
                                            <p:tav tm="0">
                                              <p:val>
                                                <p:strVal val="#ppt_x"/>
                                              </p:val>
                                            </p:tav>
                                            <p:tav tm="100000">
                                              <p:val>
                                                <p:strVal val="#ppt_x"/>
                                              </p:val>
                                            </p:tav>
                                          </p:tavLst>
                                        </p:anim>
                                        <p:anim calcmode="lin" valueType="num" p14:bounceEnd="41333">
                                          <p:cBhvr additive="base">
                                            <p:cTn id="80" dur="75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25"/>
                      </p:tgtEl>
                    </p:cond>
                  </p:nextCondLst>
                </p:seq>
                <p:seq concurrent="1" nextAc="seek">
                  <p:cTn id="81" restart="whenNotActive" fill="hold" evtFilter="cancelBubble" nodeType="interactiveSeq">
                    <p:stCondLst>
                      <p:cond evt="onClick" delay="0">
                        <p:tgtEl>
                          <p:spTgt spid="26"/>
                        </p:tgtEl>
                      </p:cond>
                    </p:stCondLst>
                    <p:endSync evt="end" delay="0">
                      <p:rtn val="all"/>
                    </p:endSync>
                    <p:childTnLst>
                      <p:par>
                        <p:cTn id="82" fill="hold">
                          <p:stCondLst>
                            <p:cond delay="0"/>
                          </p:stCondLst>
                          <p:childTnLst>
                            <p:par>
                              <p:cTn id="83" fill="hold">
                                <p:stCondLst>
                                  <p:cond delay="0"/>
                                </p:stCondLst>
                                <p:childTnLst>
                                  <p:par>
                                    <p:cTn id="84" presetID="1" presetClass="emph" presetSubtype="2" fill="hold" nodeType="withEffect">
                                      <p:stCondLst>
                                        <p:cond delay="0"/>
                                      </p:stCondLst>
                                      <p:childTnLst>
                                        <p:animClr clrSpc="rgb" dir="cw">
                                          <p:cBhvr>
                                            <p:cTn id="85" dur="750" fill="hold"/>
                                            <p:tgtEl>
                                              <p:spTgt spid="22"/>
                                            </p:tgtEl>
                                            <p:attrNameLst>
                                              <p:attrName>fillcolor</p:attrName>
                                            </p:attrNameLst>
                                          </p:cBhvr>
                                          <p:to>
                                            <a:srgbClr val="00B050"/>
                                          </p:to>
                                        </p:animClr>
                                        <p:set>
                                          <p:cBhvr>
                                            <p:cTn id="86" dur="750" fill="hold"/>
                                            <p:tgtEl>
                                              <p:spTgt spid="22"/>
                                            </p:tgtEl>
                                            <p:attrNameLst>
                                              <p:attrName>fill.type</p:attrName>
                                            </p:attrNameLst>
                                          </p:cBhvr>
                                          <p:to>
                                            <p:strVal val="solid"/>
                                          </p:to>
                                        </p:set>
                                        <p:set>
                                          <p:cBhvr>
                                            <p:cTn id="87" dur="750" fill="hold"/>
                                            <p:tgtEl>
                                              <p:spTgt spid="22"/>
                                            </p:tgtEl>
                                            <p:attrNameLst>
                                              <p:attrName>fill.on</p:attrName>
                                            </p:attrNameLst>
                                          </p:cBhvr>
                                          <p:to>
                                            <p:strVal val="true"/>
                                          </p:to>
                                        </p:set>
                                      </p:childTnLst>
                                    </p:cTn>
                                  </p:par>
                                  <p:par>
                                    <p:cTn id="88" presetID="2" presetClass="entr" presetSubtype="2" fill="hold" grpId="1" nodeType="withEffect" p14:presetBounceEnd="56000">
                                      <p:stCondLst>
                                        <p:cond delay="0"/>
                                      </p:stCondLst>
                                      <p:childTnLst>
                                        <p:set>
                                          <p:cBhvr>
                                            <p:cTn id="89" dur="1" fill="hold">
                                              <p:stCondLst>
                                                <p:cond delay="0"/>
                                              </p:stCondLst>
                                            </p:cTn>
                                            <p:tgtEl>
                                              <p:spTgt spid="21"/>
                                            </p:tgtEl>
                                            <p:attrNameLst>
                                              <p:attrName>style.visibility</p:attrName>
                                            </p:attrNameLst>
                                          </p:cBhvr>
                                          <p:to>
                                            <p:strVal val="visible"/>
                                          </p:to>
                                        </p:set>
                                        <p:anim calcmode="lin" valueType="num" p14:bounceEnd="56000">
                                          <p:cBhvr additive="base">
                                            <p:cTn id="90" dur="750" fill="hold"/>
                                            <p:tgtEl>
                                              <p:spTgt spid="21"/>
                                            </p:tgtEl>
                                            <p:attrNameLst>
                                              <p:attrName>ppt_x</p:attrName>
                                            </p:attrNameLst>
                                          </p:cBhvr>
                                          <p:tavLst>
                                            <p:tav tm="0">
                                              <p:val>
                                                <p:strVal val="1+#ppt_w/2"/>
                                              </p:val>
                                            </p:tav>
                                            <p:tav tm="100000">
                                              <p:val>
                                                <p:strVal val="#ppt_x"/>
                                              </p:val>
                                            </p:tav>
                                          </p:tavLst>
                                        </p:anim>
                                        <p:anim calcmode="lin" valueType="num" p14:bounceEnd="56000">
                                          <p:cBhvr additive="base">
                                            <p:cTn id="91"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26"/>
                      </p:tgtEl>
                    </p:cond>
                  </p:nextCondLst>
                </p:seq>
                <p:seq concurrent="1" nextAc="seek">
                  <p:cTn id="92" restart="whenNotActive" fill="hold" evtFilter="cancelBubble" nodeType="interactiveSeq">
                    <p:stCondLst>
                      <p:cond evt="onClick" delay="0">
                        <p:tgtEl>
                          <p:spTgt spid="27"/>
                        </p:tgtEl>
                      </p:cond>
                    </p:stCondLst>
                    <p:endSync evt="end" delay="0">
                      <p:rtn val="all"/>
                    </p:endSync>
                    <p:childTnLst>
                      <p:par>
                        <p:cTn id="93" fill="hold">
                          <p:stCondLst>
                            <p:cond delay="0"/>
                          </p:stCondLst>
                          <p:childTnLst>
                            <p:par>
                              <p:cTn id="94" fill="hold">
                                <p:stCondLst>
                                  <p:cond delay="0"/>
                                </p:stCondLst>
                                <p:childTnLst>
                                  <p:par>
                                    <p:cTn id="95" presetID="2" presetClass="exit" presetSubtype="4" fill="hold" grpId="1" nodeType="clickEffect">
                                      <p:stCondLst>
                                        <p:cond delay="0"/>
                                      </p:stCondLst>
                                      <p:childTnLst>
                                        <p:anim calcmode="lin" valueType="num">
                                          <p:cBhvr additive="base">
                                            <p:cTn id="96" dur="500"/>
                                            <p:tgtEl>
                                              <p:spTgt spid="25"/>
                                            </p:tgtEl>
                                            <p:attrNameLst>
                                              <p:attrName>ppt_x</p:attrName>
                                            </p:attrNameLst>
                                          </p:cBhvr>
                                          <p:tavLst>
                                            <p:tav tm="0">
                                              <p:val>
                                                <p:strVal val="ppt_x"/>
                                              </p:val>
                                            </p:tav>
                                            <p:tav tm="100000">
                                              <p:val>
                                                <p:strVal val="ppt_x"/>
                                              </p:val>
                                            </p:tav>
                                          </p:tavLst>
                                        </p:anim>
                                        <p:anim calcmode="lin" valueType="num">
                                          <p:cBhvr additive="base">
                                            <p:cTn id="97" dur="500"/>
                                            <p:tgtEl>
                                              <p:spTgt spid="25"/>
                                            </p:tgtEl>
                                            <p:attrNameLst>
                                              <p:attrName>ppt_y</p:attrName>
                                            </p:attrNameLst>
                                          </p:cBhvr>
                                          <p:tavLst>
                                            <p:tav tm="0">
                                              <p:val>
                                                <p:strVal val="ppt_y"/>
                                              </p:val>
                                            </p:tav>
                                            <p:tav tm="100000">
                                              <p:val>
                                                <p:strVal val="1+ppt_h/2"/>
                                              </p:val>
                                            </p:tav>
                                          </p:tavLst>
                                        </p:anim>
                                        <p:set>
                                          <p:cBhvr>
                                            <p:cTn id="98" dur="1" fill="hold">
                                              <p:stCondLst>
                                                <p:cond delay="499"/>
                                              </p:stCondLst>
                                            </p:cTn>
                                            <p:tgtEl>
                                              <p:spTgt spid="25"/>
                                            </p:tgtEl>
                                            <p:attrNameLst>
                                              <p:attrName>style.visibility</p:attrName>
                                            </p:attrNameLst>
                                          </p:cBhvr>
                                          <p:to>
                                            <p:strVal val="hidden"/>
                                          </p:to>
                                        </p:set>
                                      </p:childTnLst>
                                    </p:cTn>
                                  </p:par>
                                  <p:par>
                                    <p:cTn id="99" presetID="2" presetClass="exit" presetSubtype="4" fill="hold" grpId="1" nodeType="withEffect">
                                      <p:stCondLst>
                                        <p:cond delay="0"/>
                                      </p:stCondLst>
                                      <p:childTnLst>
                                        <p:anim calcmode="lin" valueType="num">
                                          <p:cBhvr additive="base">
                                            <p:cTn id="100" dur="500"/>
                                            <p:tgtEl>
                                              <p:spTgt spid="24"/>
                                            </p:tgtEl>
                                            <p:attrNameLst>
                                              <p:attrName>ppt_x</p:attrName>
                                            </p:attrNameLst>
                                          </p:cBhvr>
                                          <p:tavLst>
                                            <p:tav tm="0">
                                              <p:val>
                                                <p:strVal val="ppt_x"/>
                                              </p:val>
                                            </p:tav>
                                            <p:tav tm="100000">
                                              <p:val>
                                                <p:strVal val="ppt_x"/>
                                              </p:val>
                                            </p:tav>
                                          </p:tavLst>
                                        </p:anim>
                                        <p:anim calcmode="lin" valueType="num">
                                          <p:cBhvr additive="base">
                                            <p:cTn id="101" dur="500"/>
                                            <p:tgtEl>
                                              <p:spTgt spid="24"/>
                                            </p:tgtEl>
                                            <p:attrNameLst>
                                              <p:attrName>ppt_y</p:attrName>
                                            </p:attrNameLst>
                                          </p:cBhvr>
                                          <p:tavLst>
                                            <p:tav tm="0">
                                              <p:val>
                                                <p:strVal val="ppt_y"/>
                                              </p:val>
                                            </p:tav>
                                            <p:tav tm="100000">
                                              <p:val>
                                                <p:strVal val="1+ppt_h/2"/>
                                              </p:val>
                                            </p:tav>
                                          </p:tavLst>
                                        </p:anim>
                                        <p:set>
                                          <p:cBhvr>
                                            <p:cTn id="102" dur="1" fill="hold">
                                              <p:stCondLst>
                                                <p:cond delay="499"/>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27"/>
                      </p:tgtEl>
                    </p:cond>
                  </p:nextCondLst>
                </p:seq>
                <p:seq concurrent="1" nextAc="seek">
                  <p:cTn id="103" restart="whenNotActive" fill="hold" evtFilter="cancelBubble" nodeType="interactiveSeq">
                    <p:stCondLst>
                      <p:cond evt="onClick" delay="0">
                        <p:tgtEl>
                          <p:spTgt spid="28"/>
                        </p:tgtEl>
                      </p:cond>
                    </p:stCondLst>
                    <p:endSync evt="end" delay="0">
                      <p:rtn val="all"/>
                    </p:endSync>
                    <p:childTnLst>
                      <p:par>
                        <p:cTn id="104" fill="hold">
                          <p:stCondLst>
                            <p:cond delay="0"/>
                          </p:stCondLst>
                          <p:childTnLst>
                            <p:par>
                              <p:cTn id="105" fill="hold">
                                <p:stCondLst>
                                  <p:cond delay="0"/>
                                </p:stCondLst>
                                <p:childTnLst>
                                  <p:par>
                                    <p:cTn id="106" presetID="22" presetClass="exit" presetSubtype="2" fill="hold" grpId="0" nodeType="clickEffect">
                                      <p:stCondLst>
                                        <p:cond delay="0"/>
                                      </p:stCondLst>
                                      <p:childTnLst>
                                        <p:animEffect transition="out" filter="wipe(right)">
                                          <p:cBhvr>
                                            <p:cTn id="107" dur="30000"/>
                                            <p:tgtEl>
                                              <p:spTgt spid="29"/>
                                            </p:tgtEl>
                                          </p:cBhvr>
                                        </p:animEffect>
                                        <p:set>
                                          <p:cBhvr>
                                            <p:cTn id="108" dur="1" fill="hold">
                                              <p:stCondLst>
                                                <p:cond delay="29999"/>
                                              </p:stCondLst>
                                            </p:cTn>
                                            <p:tgtEl>
                                              <p:spTgt spid="29"/>
                                            </p:tgtEl>
                                            <p:attrNameLst>
                                              <p:attrName>style.visibility</p:attrName>
                                            </p:attrNameLst>
                                          </p:cBhvr>
                                          <p:to>
                                            <p:strVal val="hidden"/>
                                          </p:to>
                                        </p:set>
                                      </p:childTnLst>
                                    </p:cTn>
                                  </p:par>
                                </p:childTnLst>
                              </p:cTn>
                            </p:par>
                          </p:childTnLst>
                        </p:cTn>
                      </p:par>
                    </p:childTnLst>
                  </p:cTn>
                  <p:nextCondLst>
                    <p:cond evt="onClick" delay="0">
                      <p:tgtEl>
                        <p:spTgt spid="28"/>
                      </p:tgtEl>
                    </p:cond>
                  </p:nextCondLst>
                </p:seq>
                <p:seq concurrent="1" nextAc="seek">
                  <p:cTn id="109" restart="whenNotActive" fill="hold" evtFilter="cancelBubble" nodeType="interactiveSeq">
                    <p:stCondLst>
                      <p:cond evt="onClick" delay="0">
                        <p:tgtEl>
                          <p:spTgt spid="30"/>
                        </p:tgtEl>
                      </p:cond>
                    </p:stCondLst>
                    <p:endSync evt="end" delay="0">
                      <p:rtn val="all"/>
                    </p:endSync>
                    <p:childTnLst>
                      <p:par>
                        <p:cTn id="110" fill="hold">
                          <p:stCondLst>
                            <p:cond delay="0"/>
                          </p:stCondLst>
                          <p:childTnLst>
                            <p:par>
                              <p:cTn id="111" fill="hold">
                                <p:stCondLst>
                                  <p:cond delay="0"/>
                                </p:stCondLst>
                                <p:childTnLst>
                                  <p:par>
                                    <p:cTn id="112" presetID="2" presetClass="entr" presetSubtype="8" fill="hold" grpId="0" nodeType="clickEffect" p14:presetBounceEnd="46000">
                                      <p:stCondLst>
                                        <p:cond delay="0"/>
                                      </p:stCondLst>
                                      <p:childTnLst>
                                        <p:set>
                                          <p:cBhvr>
                                            <p:cTn id="113" dur="1" fill="hold">
                                              <p:stCondLst>
                                                <p:cond delay="0"/>
                                              </p:stCondLst>
                                            </p:cTn>
                                            <p:tgtEl>
                                              <p:spTgt spid="31"/>
                                            </p:tgtEl>
                                            <p:attrNameLst>
                                              <p:attrName>style.visibility</p:attrName>
                                            </p:attrNameLst>
                                          </p:cBhvr>
                                          <p:to>
                                            <p:strVal val="visible"/>
                                          </p:to>
                                        </p:set>
                                        <p:anim calcmode="lin" valueType="num" p14:bounceEnd="46000">
                                          <p:cBhvr additive="base">
                                            <p:cTn id="114" dur="500" fill="hold"/>
                                            <p:tgtEl>
                                              <p:spTgt spid="31"/>
                                            </p:tgtEl>
                                            <p:attrNameLst>
                                              <p:attrName>ppt_x</p:attrName>
                                            </p:attrNameLst>
                                          </p:cBhvr>
                                          <p:tavLst>
                                            <p:tav tm="0">
                                              <p:val>
                                                <p:strVal val="0-#ppt_w/2"/>
                                              </p:val>
                                            </p:tav>
                                            <p:tav tm="100000">
                                              <p:val>
                                                <p:strVal val="#ppt_x"/>
                                              </p:val>
                                            </p:tav>
                                          </p:tavLst>
                                        </p:anim>
                                        <p:anim calcmode="lin" valueType="num" p14:bounceEnd="46000">
                                          <p:cBhvr additive="base">
                                            <p:cTn id="115"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30"/>
                      </p:tgtEl>
                    </p:cond>
                  </p:nextCondLst>
                </p:seq>
              </p:childTnLst>
            </p:cTn>
          </p:par>
        </p:tnLst>
        <p:bldLst>
          <p:bldP spid="20" grpId="0" animBg="1"/>
          <p:bldP spid="21" grpId="0" animBg="1"/>
          <p:bldP spid="21" grpId="1" animBg="1"/>
          <p:bldP spid="22" grpId="0" animBg="1"/>
          <p:bldP spid="23" grpId="0" animBg="1"/>
          <p:bldP spid="24" grpId="0" animBg="1"/>
          <p:bldP spid="24" grpId="1" animBg="1"/>
          <p:bldP spid="25" grpId="0" animBg="1"/>
          <p:bldP spid="25" grpId="1" animBg="1"/>
          <p:bldP spid="26" grpId="0" animBg="1"/>
          <p:bldP spid="26" grpId="1" animBg="1"/>
          <p:bldP spid="27" grpId="0" animBg="1"/>
          <p:bldP spid="28" grpId="0" animBg="1"/>
          <p:bldP spid="29" grpId="0" animBg="1"/>
          <p:bldP spid="30" grpId="0" animBg="1"/>
          <p:bldGraphic spid="31" grpId="0">
            <p:bldAsOne/>
          </p:bldGraphic>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250" fill="hold"/>
                                            <p:tgtEl>
                                              <p:spTgt spid="22"/>
                                            </p:tgtEl>
                                            <p:attrNameLst>
                                              <p:attrName>ppt_x</p:attrName>
                                            </p:attrNameLst>
                                          </p:cBhvr>
                                          <p:tavLst>
                                            <p:tav tm="0">
                                              <p:val>
                                                <p:strVal val="#ppt_x"/>
                                              </p:val>
                                            </p:tav>
                                            <p:tav tm="100000">
                                              <p:val>
                                                <p:strVal val="#ppt_x"/>
                                              </p:val>
                                            </p:tav>
                                          </p:tavLst>
                                        </p:anim>
                                        <p:anim calcmode="lin" valueType="num">
                                          <p:cBhvr additive="base">
                                            <p:cTn id="8" dur="225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2250" fill="hold"/>
                                            <p:tgtEl>
                                              <p:spTgt spid="23"/>
                                            </p:tgtEl>
                                            <p:attrNameLst>
                                              <p:attrName>ppt_x</p:attrName>
                                            </p:attrNameLst>
                                          </p:cBhvr>
                                          <p:tavLst>
                                            <p:tav tm="0">
                                              <p:val>
                                                <p:strVal val="#ppt_x"/>
                                              </p:val>
                                            </p:tav>
                                            <p:tav tm="100000">
                                              <p:val>
                                                <p:strVal val="#ppt_x"/>
                                              </p:val>
                                            </p:tav>
                                          </p:tavLst>
                                        </p:anim>
                                        <p:anim calcmode="lin" valueType="num">
                                          <p:cBhvr additive="base">
                                            <p:cTn id="12" dur="225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2250" fill="hold"/>
                                            <p:tgtEl>
                                              <p:spTgt spid="24"/>
                                            </p:tgtEl>
                                            <p:attrNameLst>
                                              <p:attrName>ppt_x</p:attrName>
                                            </p:attrNameLst>
                                          </p:cBhvr>
                                          <p:tavLst>
                                            <p:tav tm="0">
                                              <p:val>
                                                <p:strVal val="#ppt_x"/>
                                              </p:val>
                                            </p:tav>
                                            <p:tav tm="100000">
                                              <p:val>
                                                <p:strVal val="#ppt_x"/>
                                              </p:val>
                                            </p:tav>
                                          </p:tavLst>
                                        </p:anim>
                                        <p:anim calcmode="lin" valueType="num">
                                          <p:cBhvr additive="base">
                                            <p:cTn id="16" dur="225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2250" fill="hold"/>
                                            <p:tgtEl>
                                              <p:spTgt spid="25"/>
                                            </p:tgtEl>
                                            <p:attrNameLst>
                                              <p:attrName>ppt_x</p:attrName>
                                            </p:attrNameLst>
                                          </p:cBhvr>
                                          <p:tavLst>
                                            <p:tav tm="0">
                                              <p:val>
                                                <p:strVal val="#ppt_x"/>
                                              </p:val>
                                            </p:tav>
                                            <p:tav tm="100000">
                                              <p:val>
                                                <p:strVal val="#ppt_x"/>
                                              </p:val>
                                            </p:tav>
                                          </p:tavLst>
                                        </p:anim>
                                        <p:anim calcmode="lin" valueType="num">
                                          <p:cBhvr additive="base">
                                            <p:cTn id="20" dur="225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750" fill="hold"/>
                                            <p:tgtEl>
                                              <p:spTgt spid="20"/>
                                            </p:tgtEl>
                                            <p:attrNameLst>
                                              <p:attrName>ppt_x</p:attrName>
                                            </p:attrNameLst>
                                          </p:cBhvr>
                                          <p:tavLst>
                                            <p:tav tm="0">
                                              <p:val>
                                                <p:strVal val="#ppt_x"/>
                                              </p:val>
                                            </p:tav>
                                            <p:tav tm="100000">
                                              <p:val>
                                                <p:strVal val="#ppt_x"/>
                                              </p:val>
                                            </p:tav>
                                          </p:tavLst>
                                        </p:anim>
                                        <p:anim calcmode="lin" valueType="num">
                                          <p:cBhvr additive="base">
                                            <p:cTn id="24" dur="175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750" fill="hold"/>
                                            <p:tgtEl>
                                              <p:spTgt spid="27"/>
                                            </p:tgtEl>
                                            <p:attrNameLst>
                                              <p:attrName>ppt_x</p:attrName>
                                            </p:attrNameLst>
                                          </p:cBhvr>
                                          <p:tavLst>
                                            <p:tav tm="0">
                                              <p:val>
                                                <p:strVal val="0-#ppt_w/2"/>
                                              </p:val>
                                            </p:tav>
                                            <p:tav tm="100000">
                                              <p:val>
                                                <p:strVal val="#ppt_x"/>
                                              </p:val>
                                            </p:tav>
                                          </p:tavLst>
                                        </p:anim>
                                        <p:anim calcmode="lin" valueType="num">
                                          <p:cBhvr additive="base">
                                            <p:cTn id="28" dur="175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1750" fill="hold"/>
                                            <p:tgtEl>
                                              <p:spTgt spid="28"/>
                                            </p:tgtEl>
                                            <p:attrNameLst>
                                              <p:attrName>ppt_x</p:attrName>
                                            </p:attrNameLst>
                                          </p:cBhvr>
                                          <p:tavLst>
                                            <p:tav tm="0">
                                              <p:val>
                                                <p:strVal val="0-#ppt_w/2"/>
                                              </p:val>
                                            </p:tav>
                                            <p:tav tm="100000">
                                              <p:val>
                                                <p:strVal val="#ppt_x"/>
                                              </p:val>
                                            </p:tav>
                                          </p:tavLst>
                                        </p:anim>
                                        <p:anim calcmode="lin" valueType="num">
                                          <p:cBhvr additive="base">
                                            <p:cTn id="32" dur="1750" fill="hold"/>
                                            <p:tgtEl>
                                              <p:spTgt spid="2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additive="base">
                                            <p:cTn id="35" dur="1750" fill="hold"/>
                                            <p:tgtEl>
                                              <p:spTgt spid="30"/>
                                            </p:tgtEl>
                                            <p:attrNameLst>
                                              <p:attrName>ppt_x</p:attrName>
                                            </p:attrNameLst>
                                          </p:cBhvr>
                                          <p:tavLst>
                                            <p:tav tm="0">
                                              <p:val>
                                                <p:strVal val="0-#ppt_w/2"/>
                                              </p:val>
                                            </p:tav>
                                            <p:tav tm="100000">
                                              <p:val>
                                                <p:strVal val="#ppt_x"/>
                                              </p:val>
                                            </p:tav>
                                          </p:tavLst>
                                        </p:anim>
                                        <p:anim calcmode="lin" valueType="num">
                                          <p:cBhvr additive="base">
                                            <p:cTn id="36" dur="1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restart="whenNotActive" fill="hold" evtFilter="cancelBubble" nodeType="interactiveSeq">
                    <p:stCondLst>
                      <p:cond evt="onClick" delay="0">
                        <p:tgtEl>
                          <p:spTgt spid="22"/>
                        </p:tgtEl>
                      </p:cond>
                    </p:stCondLst>
                    <p:endSync evt="end" delay="0">
                      <p:rtn val="all"/>
                    </p:endSync>
                    <p:childTnLst>
                      <p:par>
                        <p:cTn id="38" fill="hold">
                          <p:stCondLst>
                            <p:cond delay="0"/>
                          </p:stCondLst>
                          <p:childTnLst>
                            <p:par>
                              <p:cTn id="39" fill="hold">
                                <p:stCondLst>
                                  <p:cond delay="0"/>
                                </p:stCondLst>
                                <p:childTnLst>
                                  <p:par>
                                    <p:cTn id="40" presetID="2" presetClass="entr" presetSubtype="1"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750" fill="hold"/>
                                            <p:tgtEl>
                                              <p:spTgt spid="21"/>
                                            </p:tgtEl>
                                            <p:attrNameLst>
                                              <p:attrName>ppt_x</p:attrName>
                                            </p:attrNameLst>
                                          </p:cBhvr>
                                          <p:tavLst>
                                            <p:tav tm="0">
                                              <p:val>
                                                <p:strVal val="#ppt_x"/>
                                              </p:val>
                                            </p:tav>
                                            <p:tav tm="100000">
                                              <p:val>
                                                <p:strVal val="#ppt_x"/>
                                              </p:val>
                                            </p:tav>
                                          </p:tavLst>
                                        </p:anim>
                                        <p:anim calcmode="lin" valueType="num">
                                          <p:cBhvr additive="base">
                                            <p:cTn id="43" dur="750" fill="hold"/>
                                            <p:tgtEl>
                                              <p:spTgt spid="21"/>
                                            </p:tgtEl>
                                            <p:attrNameLst>
                                              <p:attrName>ppt_y</p:attrName>
                                            </p:attrNameLst>
                                          </p:cBhvr>
                                          <p:tavLst>
                                            <p:tav tm="0">
                                              <p:val>
                                                <p:strVal val="0-#ppt_h/2"/>
                                              </p:val>
                                            </p:tav>
                                            <p:tav tm="100000">
                                              <p:val>
                                                <p:strVal val="#ppt_y"/>
                                              </p:val>
                                            </p:tav>
                                          </p:tavLst>
                                        </p:anim>
                                      </p:childTnLst>
                                    </p:cTn>
                                  </p:par>
                                  <p:par>
                                    <p:cTn id="44" presetID="1" presetClass="emph" presetSubtype="2" fill="hold" nodeType="withEffect">
                                      <p:stCondLst>
                                        <p:cond delay="0"/>
                                      </p:stCondLst>
                                      <p:childTnLst>
                                        <p:animClr clrSpc="rgb" dir="cw">
                                          <p:cBhvr>
                                            <p:cTn id="45" dur="500" fill="hold"/>
                                            <p:tgtEl>
                                              <p:spTgt spid="22"/>
                                            </p:tgtEl>
                                            <p:attrNameLst>
                                              <p:attrName>fillcolor</p:attrName>
                                            </p:attrNameLst>
                                          </p:cBhvr>
                                          <p:to>
                                            <a:srgbClr val="00B050"/>
                                          </p:to>
                                        </p:animClr>
                                        <p:set>
                                          <p:cBhvr>
                                            <p:cTn id="46" dur="500" fill="hold"/>
                                            <p:tgtEl>
                                              <p:spTgt spid="22"/>
                                            </p:tgtEl>
                                            <p:attrNameLst>
                                              <p:attrName>fill.type</p:attrName>
                                            </p:attrNameLst>
                                          </p:cBhvr>
                                          <p:to>
                                            <p:strVal val="solid"/>
                                          </p:to>
                                        </p:set>
                                        <p:set>
                                          <p:cBhvr>
                                            <p:cTn id="47" dur="500" fill="hold"/>
                                            <p:tgtEl>
                                              <p:spTgt spid="22"/>
                                            </p:tgtEl>
                                            <p:attrNameLst>
                                              <p:attrName>fill.on</p:attrName>
                                            </p:attrNameLst>
                                          </p:cBhvr>
                                          <p:to>
                                            <p:strVal val="true"/>
                                          </p:to>
                                        </p:set>
                                      </p:childTnLst>
                                    </p:cTn>
                                  </p:par>
                                </p:childTnLst>
                              </p:cTn>
                            </p:par>
                          </p:childTnLst>
                        </p:cTn>
                      </p:par>
                    </p:childTnLst>
                  </p:cTn>
                  <p:nextCondLst>
                    <p:cond evt="onClick" delay="0">
                      <p:tgtEl>
                        <p:spTgt spid="22"/>
                      </p:tgtEl>
                    </p:cond>
                  </p:nextCondLst>
                </p:seq>
                <p:seq concurrent="1" nextAc="seek">
                  <p:cTn id="48" restart="whenNotActive" fill="hold" evtFilter="cancelBubble" nodeType="interactiveSeq">
                    <p:stCondLst>
                      <p:cond evt="onClick" delay="0">
                        <p:tgtEl>
                          <p:spTgt spid="23"/>
                        </p:tgtEl>
                      </p:cond>
                    </p:stCondLst>
                    <p:endSync evt="end" delay="0">
                      <p:rtn val="all"/>
                    </p:endSync>
                    <p:childTnLst>
                      <p:par>
                        <p:cTn id="49" fill="hold">
                          <p:stCondLst>
                            <p:cond delay="0"/>
                          </p:stCondLst>
                          <p:childTnLst>
                            <p:par>
                              <p:cTn id="50" fill="hold">
                                <p:stCondLst>
                                  <p:cond delay="0"/>
                                </p:stCondLst>
                                <p:childTnLst>
                                  <p:par>
                                    <p:cTn id="51" presetID="1" presetClass="emph" presetSubtype="2" fill="hold" nodeType="withEffect">
                                      <p:stCondLst>
                                        <p:cond delay="0"/>
                                      </p:stCondLst>
                                      <p:childTnLst>
                                        <p:animClr clrSpc="rgb" dir="cw">
                                          <p:cBhvr>
                                            <p:cTn id="52" dur="500" fill="hold"/>
                                            <p:tgtEl>
                                              <p:spTgt spid="23"/>
                                            </p:tgtEl>
                                            <p:attrNameLst>
                                              <p:attrName>fillcolor</p:attrName>
                                            </p:attrNameLst>
                                          </p:cBhvr>
                                          <p:to>
                                            <a:srgbClr val="C00000"/>
                                          </p:to>
                                        </p:animClr>
                                        <p:set>
                                          <p:cBhvr>
                                            <p:cTn id="53" dur="500" fill="hold"/>
                                            <p:tgtEl>
                                              <p:spTgt spid="23"/>
                                            </p:tgtEl>
                                            <p:attrNameLst>
                                              <p:attrName>fill.type</p:attrName>
                                            </p:attrNameLst>
                                          </p:cBhvr>
                                          <p:to>
                                            <p:strVal val="solid"/>
                                          </p:to>
                                        </p:set>
                                        <p:set>
                                          <p:cBhvr>
                                            <p:cTn id="54" dur="500" fill="hold"/>
                                            <p:tgtEl>
                                              <p:spTgt spid="23"/>
                                            </p:tgtEl>
                                            <p:attrNameLst>
                                              <p:attrName>fill.on</p:attrName>
                                            </p:attrNameLst>
                                          </p:cBhvr>
                                          <p:to>
                                            <p:strVal val="true"/>
                                          </p:to>
                                        </p:set>
                                      </p:childTnLst>
                                    </p:cTn>
                                  </p:par>
                                  <p:par>
                                    <p:cTn id="55" presetID="2" presetClass="entr" presetSubtype="1"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750" fill="hold"/>
                                            <p:tgtEl>
                                              <p:spTgt spid="26"/>
                                            </p:tgtEl>
                                            <p:attrNameLst>
                                              <p:attrName>ppt_x</p:attrName>
                                            </p:attrNameLst>
                                          </p:cBhvr>
                                          <p:tavLst>
                                            <p:tav tm="0">
                                              <p:val>
                                                <p:strVal val="#ppt_x"/>
                                              </p:val>
                                            </p:tav>
                                            <p:tav tm="100000">
                                              <p:val>
                                                <p:strVal val="#ppt_x"/>
                                              </p:val>
                                            </p:tav>
                                          </p:tavLst>
                                        </p:anim>
                                        <p:anim calcmode="lin" valueType="num">
                                          <p:cBhvr additive="base">
                                            <p:cTn id="58" dur="75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23"/>
                      </p:tgtEl>
                    </p:cond>
                  </p:nextCondLst>
                </p:seq>
                <p:seq concurrent="1" nextAc="seek">
                  <p:cTn id="59" restart="whenNotActive" fill="hold" evtFilter="cancelBubble" nodeType="interactiveSeq">
                    <p:stCondLst>
                      <p:cond evt="onClick" delay="0">
                        <p:tgtEl>
                          <p:spTgt spid="24"/>
                        </p:tgtEl>
                      </p:cond>
                    </p:stCondLst>
                    <p:endSync evt="end" delay="0">
                      <p:rtn val="all"/>
                    </p:endSync>
                    <p:childTnLst>
                      <p:par>
                        <p:cTn id="60" fill="hold">
                          <p:stCondLst>
                            <p:cond delay="0"/>
                          </p:stCondLst>
                          <p:childTnLst>
                            <p:par>
                              <p:cTn id="61" fill="hold">
                                <p:stCondLst>
                                  <p:cond delay="0"/>
                                </p:stCondLst>
                                <p:childTnLst>
                                  <p:par>
                                    <p:cTn id="62" presetID="1" presetClass="emph" presetSubtype="2" fill="hold" nodeType="withEffect">
                                      <p:stCondLst>
                                        <p:cond delay="0"/>
                                      </p:stCondLst>
                                      <p:childTnLst>
                                        <p:animClr clrSpc="rgb" dir="cw">
                                          <p:cBhvr>
                                            <p:cTn id="63" dur="500" fill="hold"/>
                                            <p:tgtEl>
                                              <p:spTgt spid="24"/>
                                            </p:tgtEl>
                                            <p:attrNameLst>
                                              <p:attrName>fillcolor</p:attrName>
                                            </p:attrNameLst>
                                          </p:cBhvr>
                                          <p:to>
                                            <a:srgbClr val="C00000"/>
                                          </p:to>
                                        </p:animClr>
                                        <p:set>
                                          <p:cBhvr>
                                            <p:cTn id="64" dur="500" fill="hold"/>
                                            <p:tgtEl>
                                              <p:spTgt spid="24"/>
                                            </p:tgtEl>
                                            <p:attrNameLst>
                                              <p:attrName>fill.type</p:attrName>
                                            </p:attrNameLst>
                                          </p:cBhvr>
                                          <p:to>
                                            <p:strVal val="solid"/>
                                          </p:to>
                                        </p:set>
                                        <p:set>
                                          <p:cBhvr>
                                            <p:cTn id="65" dur="500" fill="hold"/>
                                            <p:tgtEl>
                                              <p:spTgt spid="24"/>
                                            </p:tgtEl>
                                            <p:attrNameLst>
                                              <p:attrName>fill.on</p:attrName>
                                            </p:attrNameLst>
                                          </p:cBhvr>
                                          <p:to>
                                            <p:strVal val="true"/>
                                          </p:to>
                                        </p:set>
                                      </p:childTnLst>
                                    </p:cTn>
                                  </p:par>
                                  <p:par>
                                    <p:cTn id="66" presetID="2" presetClass="entr" presetSubtype="1"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 calcmode="lin" valueType="num">
                                          <p:cBhvr additive="base">
                                            <p:cTn id="68" dur="750" fill="hold"/>
                                            <p:tgtEl>
                                              <p:spTgt spid="26"/>
                                            </p:tgtEl>
                                            <p:attrNameLst>
                                              <p:attrName>ppt_x</p:attrName>
                                            </p:attrNameLst>
                                          </p:cBhvr>
                                          <p:tavLst>
                                            <p:tav tm="0">
                                              <p:val>
                                                <p:strVal val="#ppt_x"/>
                                              </p:val>
                                            </p:tav>
                                            <p:tav tm="100000">
                                              <p:val>
                                                <p:strVal val="#ppt_x"/>
                                              </p:val>
                                            </p:tav>
                                          </p:tavLst>
                                        </p:anim>
                                        <p:anim calcmode="lin" valueType="num">
                                          <p:cBhvr additive="base">
                                            <p:cTn id="69" dur="75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24"/>
                      </p:tgtEl>
                    </p:cond>
                  </p:nextCondLst>
                </p:seq>
                <p:seq concurrent="1" nextAc="seek">
                  <p:cTn id="70" restart="whenNotActive" fill="hold" evtFilter="cancelBubble" nodeType="interactiveSeq">
                    <p:stCondLst>
                      <p:cond evt="onClick" delay="0">
                        <p:tgtEl>
                          <p:spTgt spid="25"/>
                        </p:tgtEl>
                      </p:cond>
                    </p:stCondLst>
                    <p:endSync evt="end" delay="0">
                      <p:rtn val="all"/>
                    </p:endSync>
                    <p:childTnLst>
                      <p:par>
                        <p:cTn id="71" fill="hold">
                          <p:stCondLst>
                            <p:cond delay="0"/>
                          </p:stCondLst>
                          <p:childTnLst>
                            <p:par>
                              <p:cTn id="72" fill="hold">
                                <p:stCondLst>
                                  <p:cond delay="0"/>
                                </p:stCondLst>
                                <p:childTnLst>
                                  <p:par>
                                    <p:cTn id="73" presetID="1" presetClass="emph" presetSubtype="2" fill="hold" nodeType="withEffect">
                                      <p:stCondLst>
                                        <p:cond delay="0"/>
                                      </p:stCondLst>
                                      <p:childTnLst>
                                        <p:animClr clrSpc="rgb" dir="cw">
                                          <p:cBhvr>
                                            <p:cTn id="74" dur="500" fill="hold"/>
                                            <p:tgtEl>
                                              <p:spTgt spid="25"/>
                                            </p:tgtEl>
                                            <p:attrNameLst>
                                              <p:attrName>fillcolor</p:attrName>
                                            </p:attrNameLst>
                                          </p:cBhvr>
                                          <p:to>
                                            <a:srgbClr val="C00000"/>
                                          </p:to>
                                        </p:animClr>
                                        <p:set>
                                          <p:cBhvr>
                                            <p:cTn id="75" dur="500" fill="hold"/>
                                            <p:tgtEl>
                                              <p:spTgt spid="25"/>
                                            </p:tgtEl>
                                            <p:attrNameLst>
                                              <p:attrName>fill.type</p:attrName>
                                            </p:attrNameLst>
                                          </p:cBhvr>
                                          <p:to>
                                            <p:strVal val="solid"/>
                                          </p:to>
                                        </p:set>
                                        <p:set>
                                          <p:cBhvr>
                                            <p:cTn id="76" dur="500" fill="hold"/>
                                            <p:tgtEl>
                                              <p:spTgt spid="25"/>
                                            </p:tgtEl>
                                            <p:attrNameLst>
                                              <p:attrName>fill.on</p:attrName>
                                            </p:attrNameLst>
                                          </p:cBhvr>
                                          <p:to>
                                            <p:strVal val="true"/>
                                          </p:to>
                                        </p:set>
                                      </p:childTnLst>
                                    </p:cTn>
                                  </p:par>
                                  <p:par>
                                    <p:cTn id="77" presetID="2" presetClass="entr" presetSubtype="1" fill="hold" grpId="1" nodeType="with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additive="base">
                                            <p:cTn id="79" dur="750" fill="hold"/>
                                            <p:tgtEl>
                                              <p:spTgt spid="26"/>
                                            </p:tgtEl>
                                            <p:attrNameLst>
                                              <p:attrName>ppt_x</p:attrName>
                                            </p:attrNameLst>
                                          </p:cBhvr>
                                          <p:tavLst>
                                            <p:tav tm="0">
                                              <p:val>
                                                <p:strVal val="#ppt_x"/>
                                              </p:val>
                                            </p:tav>
                                            <p:tav tm="100000">
                                              <p:val>
                                                <p:strVal val="#ppt_x"/>
                                              </p:val>
                                            </p:tav>
                                          </p:tavLst>
                                        </p:anim>
                                        <p:anim calcmode="lin" valueType="num">
                                          <p:cBhvr additive="base">
                                            <p:cTn id="80" dur="75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25"/>
                      </p:tgtEl>
                    </p:cond>
                  </p:nextCondLst>
                </p:seq>
                <p:seq concurrent="1" nextAc="seek">
                  <p:cTn id="81" restart="whenNotActive" fill="hold" evtFilter="cancelBubble" nodeType="interactiveSeq">
                    <p:stCondLst>
                      <p:cond evt="onClick" delay="0">
                        <p:tgtEl>
                          <p:spTgt spid="26"/>
                        </p:tgtEl>
                      </p:cond>
                    </p:stCondLst>
                    <p:endSync evt="end" delay="0">
                      <p:rtn val="all"/>
                    </p:endSync>
                    <p:childTnLst>
                      <p:par>
                        <p:cTn id="82" fill="hold">
                          <p:stCondLst>
                            <p:cond delay="0"/>
                          </p:stCondLst>
                          <p:childTnLst>
                            <p:par>
                              <p:cTn id="83" fill="hold">
                                <p:stCondLst>
                                  <p:cond delay="0"/>
                                </p:stCondLst>
                                <p:childTnLst>
                                  <p:par>
                                    <p:cTn id="84" presetID="1" presetClass="emph" presetSubtype="2" fill="hold" nodeType="withEffect">
                                      <p:stCondLst>
                                        <p:cond delay="0"/>
                                      </p:stCondLst>
                                      <p:childTnLst>
                                        <p:animClr clrSpc="rgb" dir="cw">
                                          <p:cBhvr>
                                            <p:cTn id="85" dur="750" fill="hold"/>
                                            <p:tgtEl>
                                              <p:spTgt spid="22"/>
                                            </p:tgtEl>
                                            <p:attrNameLst>
                                              <p:attrName>fillcolor</p:attrName>
                                            </p:attrNameLst>
                                          </p:cBhvr>
                                          <p:to>
                                            <a:srgbClr val="00B050"/>
                                          </p:to>
                                        </p:animClr>
                                        <p:set>
                                          <p:cBhvr>
                                            <p:cTn id="86" dur="750" fill="hold"/>
                                            <p:tgtEl>
                                              <p:spTgt spid="22"/>
                                            </p:tgtEl>
                                            <p:attrNameLst>
                                              <p:attrName>fill.type</p:attrName>
                                            </p:attrNameLst>
                                          </p:cBhvr>
                                          <p:to>
                                            <p:strVal val="solid"/>
                                          </p:to>
                                        </p:set>
                                        <p:set>
                                          <p:cBhvr>
                                            <p:cTn id="87" dur="750" fill="hold"/>
                                            <p:tgtEl>
                                              <p:spTgt spid="22"/>
                                            </p:tgtEl>
                                            <p:attrNameLst>
                                              <p:attrName>fill.on</p:attrName>
                                            </p:attrNameLst>
                                          </p:cBhvr>
                                          <p:to>
                                            <p:strVal val="true"/>
                                          </p:to>
                                        </p:set>
                                      </p:childTnLst>
                                    </p:cTn>
                                  </p:par>
                                  <p:par>
                                    <p:cTn id="88" presetID="2" presetClass="entr" presetSubtype="2" fill="hold" grpId="1" nodeType="withEffect">
                                      <p:stCondLst>
                                        <p:cond delay="0"/>
                                      </p:stCondLst>
                                      <p:childTnLst>
                                        <p:set>
                                          <p:cBhvr>
                                            <p:cTn id="89" dur="1" fill="hold">
                                              <p:stCondLst>
                                                <p:cond delay="0"/>
                                              </p:stCondLst>
                                            </p:cTn>
                                            <p:tgtEl>
                                              <p:spTgt spid="21"/>
                                            </p:tgtEl>
                                            <p:attrNameLst>
                                              <p:attrName>style.visibility</p:attrName>
                                            </p:attrNameLst>
                                          </p:cBhvr>
                                          <p:to>
                                            <p:strVal val="visible"/>
                                          </p:to>
                                        </p:set>
                                        <p:anim calcmode="lin" valueType="num">
                                          <p:cBhvr additive="base">
                                            <p:cTn id="90" dur="750" fill="hold"/>
                                            <p:tgtEl>
                                              <p:spTgt spid="21"/>
                                            </p:tgtEl>
                                            <p:attrNameLst>
                                              <p:attrName>ppt_x</p:attrName>
                                            </p:attrNameLst>
                                          </p:cBhvr>
                                          <p:tavLst>
                                            <p:tav tm="0">
                                              <p:val>
                                                <p:strVal val="1+#ppt_w/2"/>
                                              </p:val>
                                            </p:tav>
                                            <p:tav tm="100000">
                                              <p:val>
                                                <p:strVal val="#ppt_x"/>
                                              </p:val>
                                            </p:tav>
                                          </p:tavLst>
                                        </p:anim>
                                        <p:anim calcmode="lin" valueType="num">
                                          <p:cBhvr additive="base">
                                            <p:cTn id="91"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26"/>
                      </p:tgtEl>
                    </p:cond>
                  </p:nextCondLst>
                </p:seq>
                <p:seq concurrent="1" nextAc="seek">
                  <p:cTn id="92" restart="whenNotActive" fill="hold" evtFilter="cancelBubble" nodeType="interactiveSeq">
                    <p:stCondLst>
                      <p:cond evt="onClick" delay="0">
                        <p:tgtEl>
                          <p:spTgt spid="27"/>
                        </p:tgtEl>
                      </p:cond>
                    </p:stCondLst>
                    <p:endSync evt="end" delay="0">
                      <p:rtn val="all"/>
                    </p:endSync>
                    <p:childTnLst>
                      <p:par>
                        <p:cTn id="93" fill="hold">
                          <p:stCondLst>
                            <p:cond delay="0"/>
                          </p:stCondLst>
                          <p:childTnLst>
                            <p:par>
                              <p:cTn id="94" fill="hold">
                                <p:stCondLst>
                                  <p:cond delay="0"/>
                                </p:stCondLst>
                                <p:childTnLst>
                                  <p:par>
                                    <p:cTn id="95" presetID="2" presetClass="exit" presetSubtype="4" fill="hold" grpId="1" nodeType="clickEffect">
                                      <p:stCondLst>
                                        <p:cond delay="0"/>
                                      </p:stCondLst>
                                      <p:childTnLst>
                                        <p:anim calcmode="lin" valueType="num">
                                          <p:cBhvr additive="base">
                                            <p:cTn id="96" dur="500"/>
                                            <p:tgtEl>
                                              <p:spTgt spid="25"/>
                                            </p:tgtEl>
                                            <p:attrNameLst>
                                              <p:attrName>ppt_x</p:attrName>
                                            </p:attrNameLst>
                                          </p:cBhvr>
                                          <p:tavLst>
                                            <p:tav tm="0">
                                              <p:val>
                                                <p:strVal val="ppt_x"/>
                                              </p:val>
                                            </p:tav>
                                            <p:tav tm="100000">
                                              <p:val>
                                                <p:strVal val="ppt_x"/>
                                              </p:val>
                                            </p:tav>
                                          </p:tavLst>
                                        </p:anim>
                                        <p:anim calcmode="lin" valueType="num">
                                          <p:cBhvr additive="base">
                                            <p:cTn id="97" dur="500"/>
                                            <p:tgtEl>
                                              <p:spTgt spid="25"/>
                                            </p:tgtEl>
                                            <p:attrNameLst>
                                              <p:attrName>ppt_y</p:attrName>
                                            </p:attrNameLst>
                                          </p:cBhvr>
                                          <p:tavLst>
                                            <p:tav tm="0">
                                              <p:val>
                                                <p:strVal val="ppt_y"/>
                                              </p:val>
                                            </p:tav>
                                            <p:tav tm="100000">
                                              <p:val>
                                                <p:strVal val="1+ppt_h/2"/>
                                              </p:val>
                                            </p:tav>
                                          </p:tavLst>
                                        </p:anim>
                                        <p:set>
                                          <p:cBhvr>
                                            <p:cTn id="98" dur="1" fill="hold">
                                              <p:stCondLst>
                                                <p:cond delay="499"/>
                                              </p:stCondLst>
                                            </p:cTn>
                                            <p:tgtEl>
                                              <p:spTgt spid="25"/>
                                            </p:tgtEl>
                                            <p:attrNameLst>
                                              <p:attrName>style.visibility</p:attrName>
                                            </p:attrNameLst>
                                          </p:cBhvr>
                                          <p:to>
                                            <p:strVal val="hidden"/>
                                          </p:to>
                                        </p:set>
                                      </p:childTnLst>
                                    </p:cTn>
                                  </p:par>
                                  <p:par>
                                    <p:cTn id="99" presetID="2" presetClass="exit" presetSubtype="4" fill="hold" grpId="1" nodeType="withEffect">
                                      <p:stCondLst>
                                        <p:cond delay="0"/>
                                      </p:stCondLst>
                                      <p:childTnLst>
                                        <p:anim calcmode="lin" valueType="num">
                                          <p:cBhvr additive="base">
                                            <p:cTn id="100" dur="500"/>
                                            <p:tgtEl>
                                              <p:spTgt spid="24"/>
                                            </p:tgtEl>
                                            <p:attrNameLst>
                                              <p:attrName>ppt_x</p:attrName>
                                            </p:attrNameLst>
                                          </p:cBhvr>
                                          <p:tavLst>
                                            <p:tav tm="0">
                                              <p:val>
                                                <p:strVal val="ppt_x"/>
                                              </p:val>
                                            </p:tav>
                                            <p:tav tm="100000">
                                              <p:val>
                                                <p:strVal val="ppt_x"/>
                                              </p:val>
                                            </p:tav>
                                          </p:tavLst>
                                        </p:anim>
                                        <p:anim calcmode="lin" valueType="num">
                                          <p:cBhvr additive="base">
                                            <p:cTn id="101" dur="500"/>
                                            <p:tgtEl>
                                              <p:spTgt spid="24"/>
                                            </p:tgtEl>
                                            <p:attrNameLst>
                                              <p:attrName>ppt_y</p:attrName>
                                            </p:attrNameLst>
                                          </p:cBhvr>
                                          <p:tavLst>
                                            <p:tav tm="0">
                                              <p:val>
                                                <p:strVal val="ppt_y"/>
                                              </p:val>
                                            </p:tav>
                                            <p:tav tm="100000">
                                              <p:val>
                                                <p:strVal val="1+ppt_h/2"/>
                                              </p:val>
                                            </p:tav>
                                          </p:tavLst>
                                        </p:anim>
                                        <p:set>
                                          <p:cBhvr>
                                            <p:cTn id="102" dur="1" fill="hold">
                                              <p:stCondLst>
                                                <p:cond delay="499"/>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27"/>
                      </p:tgtEl>
                    </p:cond>
                  </p:nextCondLst>
                </p:seq>
                <p:seq concurrent="1" nextAc="seek">
                  <p:cTn id="103" restart="whenNotActive" fill="hold" evtFilter="cancelBubble" nodeType="interactiveSeq">
                    <p:stCondLst>
                      <p:cond evt="onClick" delay="0">
                        <p:tgtEl>
                          <p:spTgt spid="28"/>
                        </p:tgtEl>
                      </p:cond>
                    </p:stCondLst>
                    <p:endSync evt="end" delay="0">
                      <p:rtn val="all"/>
                    </p:endSync>
                    <p:childTnLst>
                      <p:par>
                        <p:cTn id="104" fill="hold">
                          <p:stCondLst>
                            <p:cond delay="0"/>
                          </p:stCondLst>
                          <p:childTnLst>
                            <p:par>
                              <p:cTn id="105" fill="hold">
                                <p:stCondLst>
                                  <p:cond delay="0"/>
                                </p:stCondLst>
                                <p:childTnLst>
                                  <p:par>
                                    <p:cTn id="106" presetID="22" presetClass="exit" presetSubtype="2" fill="hold" grpId="0" nodeType="clickEffect">
                                      <p:stCondLst>
                                        <p:cond delay="0"/>
                                      </p:stCondLst>
                                      <p:childTnLst>
                                        <p:animEffect transition="out" filter="wipe(right)">
                                          <p:cBhvr>
                                            <p:cTn id="107" dur="30000"/>
                                            <p:tgtEl>
                                              <p:spTgt spid="29"/>
                                            </p:tgtEl>
                                          </p:cBhvr>
                                        </p:animEffect>
                                        <p:set>
                                          <p:cBhvr>
                                            <p:cTn id="108" dur="1" fill="hold">
                                              <p:stCondLst>
                                                <p:cond delay="29999"/>
                                              </p:stCondLst>
                                            </p:cTn>
                                            <p:tgtEl>
                                              <p:spTgt spid="29"/>
                                            </p:tgtEl>
                                            <p:attrNameLst>
                                              <p:attrName>style.visibility</p:attrName>
                                            </p:attrNameLst>
                                          </p:cBhvr>
                                          <p:to>
                                            <p:strVal val="hidden"/>
                                          </p:to>
                                        </p:set>
                                      </p:childTnLst>
                                    </p:cTn>
                                  </p:par>
                                </p:childTnLst>
                              </p:cTn>
                            </p:par>
                          </p:childTnLst>
                        </p:cTn>
                      </p:par>
                    </p:childTnLst>
                  </p:cTn>
                  <p:nextCondLst>
                    <p:cond evt="onClick" delay="0">
                      <p:tgtEl>
                        <p:spTgt spid="28"/>
                      </p:tgtEl>
                    </p:cond>
                  </p:nextCondLst>
                </p:seq>
                <p:seq concurrent="1" nextAc="seek">
                  <p:cTn id="109" restart="whenNotActive" fill="hold" evtFilter="cancelBubble" nodeType="interactiveSeq">
                    <p:stCondLst>
                      <p:cond evt="onClick" delay="0">
                        <p:tgtEl>
                          <p:spTgt spid="30"/>
                        </p:tgtEl>
                      </p:cond>
                    </p:stCondLst>
                    <p:endSync evt="end" delay="0">
                      <p:rtn val="all"/>
                    </p:endSync>
                    <p:childTnLst>
                      <p:par>
                        <p:cTn id="110" fill="hold">
                          <p:stCondLst>
                            <p:cond delay="0"/>
                          </p:stCondLst>
                          <p:childTnLst>
                            <p:par>
                              <p:cTn id="111" fill="hold">
                                <p:stCondLst>
                                  <p:cond delay="0"/>
                                </p:stCondLst>
                                <p:childTnLst>
                                  <p:par>
                                    <p:cTn id="112" presetID="2" presetClass="entr" presetSubtype="8" fill="hold" grpId="0" nodeType="clickEffect">
                                      <p:stCondLst>
                                        <p:cond delay="0"/>
                                      </p:stCondLst>
                                      <p:childTnLst>
                                        <p:set>
                                          <p:cBhvr>
                                            <p:cTn id="113" dur="1" fill="hold">
                                              <p:stCondLst>
                                                <p:cond delay="0"/>
                                              </p:stCondLst>
                                            </p:cTn>
                                            <p:tgtEl>
                                              <p:spTgt spid="31"/>
                                            </p:tgtEl>
                                            <p:attrNameLst>
                                              <p:attrName>style.visibility</p:attrName>
                                            </p:attrNameLst>
                                          </p:cBhvr>
                                          <p:to>
                                            <p:strVal val="visible"/>
                                          </p:to>
                                        </p:set>
                                        <p:anim calcmode="lin" valueType="num">
                                          <p:cBhvr additive="base">
                                            <p:cTn id="114" dur="500" fill="hold"/>
                                            <p:tgtEl>
                                              <p:spTgt spid="31"/>
                                            </p:tgtEl>
                                            <p:attrNameLst>
                                              <p:attrName>ppt_x</p:attrName>
                                            </p:attrNameLst>
                                          </p:cBhvr>
                                          <p:tavLst>
                                            <p:tav tm="0">
                                              <p:val>
                                                <p:strVal val="0-#ppt_w/2"/>
                                              </p:val>
                                            </p:tav>
                                            <p:tav tm="100000">
                                              <p:val>
                                                <p:strVal val="#ppt_x"/>
                                              </p:val>
                                            </p:tav>
                                          </p:tavLst>
                                        </p:anim>
                                        <p:anim calcmode="lin" valueType="num">
                                          <p:cBhvr additive="base">
                                            <p:cTn id="115"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30"/>
                      </p:tgtEl>
                    </p:cond>
                  </p:nextCondLst>
                </p:seq>
              </p:childTnLst>
            </p:cTn>
          </p:par>
        </p:tnLst>
        <p:bldLst>
          <p:bldP spid="20" grpId="0" animBg="1"/>
          <p:bldP spid="21" grpId="0" animBg="1"/>
          <p:bldP spid="21" grpId="1" animBg="1"/>
          <p:bldP spid="22" grpId="0" animBg="1"/>
          <p:bldP spid="23" grpId="0" animBg="1"/>
          <p:bldP spid="24" grpId="0" animBg="1"/>
          <p:bldP spid="24" grpId="1" animBg="1"/>
          <p:bldP spid="25" grpId="0" animBg="1"/>
          <p:bldP spid="25" grpId="1" animBg="1"/>
          <p:bldP spid="26" grpId="0" animBg="1"/>
          <p:bldP spid="26" grpId="1" animBg="1"/>
          <p:bldP spid="27" grpId="0" animBg="1"/>
          <p:bldP spid="28" grpId="0" animBg="1"/>
          <p:bldP spid="29" grpId="0" animBg="1"/>
          <p:bldP spid="30" grpId="0" animBg="1"/>
          <p:bldGraphic spid="31" grpId="0">
            <p:bldAsOne/>
          </p:bldGraphic>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SWER">
            <a:extLst>
              <a:ext uri="{FF2B5EF4-FFF2-40B4-BE49-F238E27FC236}">
                <a16:creationId xmlns:a16="http://schemas.microsoft.com/office/drawing/2014/main" id="{FD0A0B8A-D0DA-49A1-B98F-50FC483FE23B}"/>
              </a:ext>
            </a:extLst>
          </p:cNvPr>
          <p:cNvSpPr/>
          <p:nvPr/>
        </p:nvSpPr>
        <p:spPr>
          <a:xfrm>
            <a:off x="10469389" y="170324"/>
            <a:ext cx="1530626" cy="36587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Nexa Bold" panose="02000000000000000000" pitchFamily="50" charset="0"/>
              </a:rPr>
              <a:t>ANSWER</a:t>
            </a:r>
            <a:endParaRPr lang="en-IN" sz="1600" dirty="0">
              <a:latin typeface="Nexa Bold" panose="02000000000000000000" pitchFamily="50" charset="0"/>
            </a:endParaRPr>
          </a:p>
        </p:txBody>
      </p:sp>
      <p:pic>
        <p:nvPicPr>
          <p:cNvPr id="3" name="Picture 2" descr="Play 'Who wants to be a Millionaire?' Slot at Ninja Casino!">
            <a:extLst>
              <a:ext uri="{FF2B5EF4-FFF2-40B4-BE49-F238E27FC236}">
                <a16:creationId xmlns:a16="http://schemas.microsoft.com/office/drawing/2014/main" id="{9AEC7645-EE52-4C15-8256-B775C64564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Who Wants To Be a Millionaire? UK 2018 logo remake by ZackthetimelordRBLX  on DeviantArt">
            <a:extLst>
              <a:ext uri="{FF2B5EF4-FFF2-40B4-BE49-F238E27FC236}">
                <a16:creationId xmlns:a16="http://schemas.microsoft.com/office/drawing/2014/main" id="{C831AA36-8D58-46D3-8C73-346DD40083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0864" y="536198"/>
            <a:ext cx="2410272" cy="2410272"/>
          </a:xfrm>
          <a:prstGeom prst="rect">
            <a:avLst/>
          </a:prstGeom>
          <a:noFill/>
          <a:effectLst>
            <a:outerShdw blurRad="63500" sx="102000" sy="102000" algn="ctr" rotWithShape="0">
              <a:prstClr val="black">
                <a:alpha val="40000"/>
              </a:prstClr>
            </a:outerShdw>
          </a:effectLst>
          <a:scene3d>
            <a:camera prst="perspectiveAbove"/>
            <a:lightRig rig="threePt" dir="t"/>
          </a:scene3d>
          <a:sp3d>
            <a:bevelT/>
          </a:sp3d>
          <a:extLst>
            <a:ext uri="{909E8E84-426E-40DD-AFC4-6F175D3DCCD1}">
              <a14:hiddenFill xmlns:a14="http://schemas.microsoft.com/office/drawing/2010/main">
                <a:solidFill>
                  <a:srgbClr val="FFFFFF"/>
                </a:solidFill>
              </a14:hiddenFill>
            </a:ext>
          </a:extLst>
        </p:spPr>
      </p:pic>
      <p:sp>
        <p:nvSpPr>
          <p:cNvPr id="5" name="Q">
            <a:extLst>
              <a:ext uri="{FF2B5EF4-FFF2-40B4-BE49-F238E27FC236}">
                <a16:creationId xmlns:a16="http://schemas.microsoft.com/office/drawing/2014/main" id="{ECF55A57-9E23-45BD-91DB-FAA1DCFCF224}"/>
              </a:ext>
            </a:extLst>
          </p:cNvPr>
          <p:cNvSpPr/>
          <p:nvPr/>
        </p:nvSpPr>
        <p:spPr>
          <a:xfrm>
            <a:off x="1238865" y="3498186"/>
            <a:ext cx="9714271" cy="1091381"/>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ru-RU" sz="2400" dirty="0" smtClean="0">
                <a:latin typeface="Copperplate Gothic Bold" panose="020E0705020206020404" pitchFamily="34" charset="0"/>
              </a:rPr>
              <a:t>Какой идиомы не существует в программировании</a:t>
            </a:r>
            <a:endParaRPr lang="en-IN" sz="2400" dirty="0">
              <a:latin typeface="Copperplate Gothic Bold" panose="020E0705020206020404" pitchFamily="34" charset="0"/>
            </a:endParaRPr>
          </a:p>
        </p:txBody>
      </p:sp>
      <p:sp>
        <p:nvSpPr>
          <p:cNvPr id="6" name="A1">
            <a:hlinkClick r:id="" action="ppaction://noaction">
              <a:snd r:embed="rId3" name="correct.wav"/>
            </a:hlinkClick>
            <a:extLst>
              <a:ext uri="{FF2B5EF4-FFF2-40B4-BE49-F238E27FC236}">
                <a16:creationId xmlns:a16="http://schemas.microsoft.com/office/drawing/2014/main" id="{53AF3B6C-5128-43DD-818C-C1313CFACBCB}"/>
              </a:ext>
            </a:extLst>
          </p:cNvPr>
          <p:cNvSpPr/>
          <p:nvPr/>
        </p:nvSpPr>
        <p:spPr>
          <a:xfrm>
            <a:off x="1207526" y="4842182"/>
            <a:ext cx="4713879" cy="676656"/>
          </a:xfrm>
          <a:prstGeom prst="roundRect">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dirty="0" smtClean="0">
                <a:latin typeface="Copperplate Gothic Bold" panose="020E0705020206020404" pitchFamily="34" charset="0"/>
              </a:rPr>
              <a:t>Итератор</a:t>
            </a:r>
            <a:endParaRPr lang="en-IN" dirty="0">
              <a:latin typeface="Copperplate Gothic Bold" panose="020E0705020206020404" pitchFamily="34" charset="0"/>
            </a:endParaRPr>
          </a:p>
        </p:txBody>
      </p:sp>
      <p:sp>
        <p:nvSpPr>
          <p:cNvPr id="7" name="A2">
            <a:hlinkClick r:id="" action="ppaction://noaction">
              <a:snd r:embed="rId2" name="wrong.wav"/>
            </a:hlinkClick>
            <a:extLst>
              <a:ext uri="{FF2B5EF4-FFF2-40B4-BE49-F238E27FC236}">
                <a16:creationId xmlns:a16="http://schemas.microsoft.com/office/drawing/2014/main" id="{AC361FC9-8804-45CA-83BB-509926F65ABC}"/>
              </a:ext>
            </a:extLst>
          </p:cNvPr>
          <p:cNvSpPr/>
          <p:nvPr/>
        </p:nvSpPr>
        <p:spPr>
          <a:xfrm>
            <a:off x="6216106" y="4842182"/>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dirty="0" smtClean="0">
                <a:latin typeface="Copperplate Gothic Bold" panose="020E0705020206020404" pitchFamily="34" charset="0"/>
              </a:rPr>
              <a:t>Бесконечный цикл</a:t>
            </a:r>
            <a:endParaRPr lang="en-IN" dirty="0">
              <a:latin typeface="Copperplate Gothic Bold" panose="020E0705020206020404" pitchFamily="34" charset="0"/>
            </a:endParaRPr>
          </a:p>
        </p:txBody>
      </p:sp>
      <p:sp>
        <p:nvSpPr>
          <p:cNvPr id="8" name="A3">
            <a:hlinkClick r:id="" action="ppaction://noaction">
              <a:snd r:embed="rId2" name="wrong.wav"/>
            </a:hlinkClick>
            <a:extLst>
              <a:ext uri="{FF2B5EF4-FFF2-40B4-BE49-F238E27FC236}">
                <a16:creationId xmlns:a16="http://schemas.microsoft.com/office/drawing/2014/main" id="{B21ADCEE-DF72-4EF5-AFDC-413CB87FAB91}"/>
              </a:ext>
            </a:extLst>
          </p:cNvPr>
          <p:cNvSpPr/>
          <p:nvPr/>
        </p:nvSpPr>
        <p:spPr>
          <a:xfrm>
            <a:off x="1207526" y="5645146"/>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dirty="0" smtClean="0">
                <a:latin typeface="Copperplate Gothic Bold" panose="020E0705020206020404" pitchFamily="34" charset="0"/>
              </a:rPr>
              <a:t>Деление на ноль</a:t>
            </a:r>
            <a:endParaRPr lang="en-IN" dirty="0">
              <a:latin typeface="Copperplate Gothic Bold" panose="020E0705020206020404" pitchFamily="34" charset="0"/>
            </a:endParaRPr>
          </a:p>
        </p:txBody>
      </p:sp>
      <p:sp>
        <p:nvSpPr>
          <p:cNvPr id="9" name="A4">
            <a:hlinkClick r:id="" action="ppaction://noaction">
              <a:snd r:embed="rId2" name="wrong.wav"/>
            </a:hlinkClick>
            <a:extLst>
              <a:ext uri="{FF2B5EF4-FFF2-40B4-BE49-F238E27FC236}">
                <a16:creationId xmlns:a16="http://schemas.microsoft.com/office/drawing/2014/main" id="{8A5938D8-B885-4AC6-B5FB-D2E612352679}"/>
              </a:ext>
            </a:extLst>
          </p:cNvPr>
          <p:cNvSpPr/>
          <p:nvPr/>
        </p:nvSpPr>
        <p:spPr>
          <a:xfrm>
            <a:off x="6216105" y="5645146"/>
            <a:ext cx="4713879" cy="6766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ru-RU" dirty="0" smtClean="0">
                <a:latin typeface="Copperplate Gothic Bold" panose="020E0705020206020404" pitchFamily="34" charset="0"/>
              </a:rPr>
              <a:t>Обмен значениями</a:t>
            </a:r>
            <a:endParaRPr lang="en-IN" dirty="0">
              <a:latin typeface="Copperplate Gothic Bold" panose="020E0705020206020404" pitchFamily="34" charset="0"/>
            </a:endParaRPr>
          </a:p>
        </p:txBody>
      </p:sp>
      <p:sp>
        <p:nvSpPr>
          <p:cNvPr id="10" name="ANSWER">
            <a:extLst>
              <a:ext uri="{FF2B5EF4-FFF2-40B4-BE49-F238E27FC236}">
                <a16:creationId xmlns:a16="http://schemas.microsoft.com/office/drawing/2014/main" id="{FD0A0B8A-D0DA-49A1-B98F-50FC483FE23B}"/>
              </a:ext>
            </a:extLst>
          </p:cNvPr>
          <p:cNvSpPr/>
          <p:nvPr/>
        </p:nvSpPr>
        <p:spPr>
          <a:xfrm>
            <a:off x="10469389" y="170324"/>
            <a:ext cx="1530626" cy="36587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Nexa Bold" panose="02000000000000000000" pitchFamily="50" charset="0"/>
              </a:rPr>
              <a:t>ANSWER</a:t>
            </a:r>
            <a:endParaRPr lang="en-IN" sz="1600" dirty="0">
              <a:latin typeface="Nexa Bold" panose="02000000000000000000" pitchFamily="50" charset="0"/>
            </a:endParaRPr>
          </a:p>
        </p:txBody>
      </p:sp>
      <p:sp>
        <p:nvSpPr>
          <p:cNvPr id="11" name="LL5050">
            <a:hlinkClick r:id="" action="ppaction://macro?name=LifeLine"/>
            <a:extLst>
              <a:ext uri="{FF2B5EF4-FFF2-40B4-BE49-F238E27FC236}">
                <a16:creationId xmlns:a16="http://schemas.microsoft.com/office/drawing/2014/main" id="{EF29F20B-FDD2-4FE5-9307-84F44EFF31FD}"/>
              </a:ext>
            </a:extLst>
          </p:cNvPr>
          <p:cNvSpPr/>
          <p:nvPr/>
        </p:nvSpPr>
        <p:spPr>
          <a:xfrm>
            <a:off x="215137" y="197870"/>
            <a:ext cx="1046880" cy="676655"/>
          </a:xfrm>
          <a:prstGeom prst="ellipse">
            <a:avLst/>
          </a:prstGeom>
          <a:solidFill>
            <a:srgbClr val="FFC000"/>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50:50</a:t>
            </a:r>
            <a:endParaRPr lang="en-IN" b="1" dirty="0">
              <a:solidFill>
                <a:schemeClr val="tx1"/>
              </a:solidFill>
            </a:endParaRPr>
          </a:p>
        </p:txBody>
      </p:sp>
      <p:sp>
        <p:nvSpPr>
          <p:cNvPr id="12" name="LLCall">
            <a:hlinkClick r:id="" action="ppaction://macro?name=LifeLine"/>
            <a:extLst>
              <a:ext uri="{FF2B5EF4-FFF2-40B4-BE49-F238E27FC236}">
                <a16:creationId xmlns:a16="http://schemas.microsoft.com/office/drawing/2014/main" id="{0DBDDC34-0C06-48E5-8457-49E28123CB50}"/>
              </a:ext>
            </a:extLst>
          </p:cNvPr>
          <p:cNvSpPr/>
          <p:nvPr/>
        </p:nvSpPr>
        <p:spPr>
          <a:xfrm>
            <a:off x="1477154" y="197870"/>
            <a:ext cx="1155210" cy="676655"/>
          </a:xfrm>
          <a:prstGeom prst="ellipse">
            <a:avLst/>
          </a:prstGeom>
          <a:solidFill>
            <a:srgbClr val="FFC000"/>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smtClean="0">
                <a:solidFill>
                  <a:schemeClr val="tx1"/>
                </a:solidFill>
              </a:rPr>
              <a:t>Звонок</a:t>
            </a:r>
            <a:endParaRPr lang="en-IN" b="1" dirty="0">
              <a:solidFill>
                <a:schemeClr val="tx1"/>
              </a:solidFill>
            </a:endParaRPr>
          </a:p>
        </p:txBody>
      </p:sp>
      <p:sp>
        <p:nvSpPr>
          <p:cNvPr id="13" name="LLCall30Seconds">
            <a:extLst>
              <a:ext uri="{FF2B5EF4-FFF2-40B4-BE49-F238E27FC236}">
                <a16:creationId xmlns:a16="http://schemas.microsoft.com/office/drawing/2014/main" id="{CFED4F59-51BC-470D-A37C-634588088DD2}"/>
              </a:ext>
            </a:extLst>
          </p:cNvPr>
          <p:cNvSpPr/>
          <p:nvPr/>
        </p:nvSpPr>
        <p:spPr>
          <a:xfrm>
            <a:off x="1262017" y="3159859"/>
            <a:ext cx="9667967" cy="16855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LLAud">
            <a:hlinkClick r:id="" action="ppaction://macro?name=LifeLine"/>
            <a:extLst>
              <a:ext uri="{FF2B5EF4-FFF2-40B4-BE49-F238E27FC236}">
                <a16:creationId xmlns:a16="http://schemas.microsoft.com/office/drawing/2014/main" id="{82F06D0F-50BC-4B4D-A034-FB10EDB5E2AC}"/>
              </a:ext>
            </a:extLst>
          </p:cNvPr>
          <p:cNvSpPr/>
          <p:nvPr/>
        </p:nvSpPr>
        <p:spPr>
          <a:xfrm>
            <a:off x="2739170" y="197870"/>
            <a:ext cx="1213993" cy="676655"/>
          </a:xfrm>
          <a:prstGeom prst="ellipse">
            <a:avLst/>
          </a:prstGeom>
          <a:solidFill>
            <a:srgbClr val="FFC000"/>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100" b="1" dirty="0" smtClean="0">
                <a:solidFill>
                  <a:schemeClr val="tx1"/>
                </a:solidFill>
              </a:rPr>
              <a:t>Помощь зала</a:t>
            </a:r>
            <a:endParaRPr lang="en-IN" sz="1100" b="1" dirty="0">
              <a:solidFill>
                <a:schemeClr val="tx1"/>
              </a:solidFill>
            </a:endParaRPr>
          </a:p>
        </p:txBody>
      </p:sp>
      <p:graphicFrame>
        <p:nvGraphicFramePr>
          <p:cNvPr id="15" name="Chart 15">
            <a:extLst>
              <a:ext uri="{FF2B5EF4-FFF2-40B4-BE49-F238E27FC236}">
                <a16:creationId xmlns:a16="http://schemas.microsoft.com/office/drawing/2014/main" id="{F2F7BE04-161A-41C4-B63C-02E279868B6B}"/>
              </a:ext>
            </a:extLst>
          </p:cNvPr>
          <p:cNvGraphicFramePr/>
          <p:nvPr>
            <p:extLst>
              <p:ext uri="{D42A27DB-BD31-4B8C-83A1-F6EECF244321}">
                <p14:modId xmlns:p14="http://schemas.microsoft.com/office/powerpoint/2010/main" val="2619973100"/>
              </p:ext>
            </p:extLst>
          </p:nvPr>
        </p:nvGraphicFramePr>
        <p:xfrm>
          <a:off x="1138750" y="1134768"/>
          <a:ext cx="2916872" cy="1939023"/>
        </p:xfrm>
        <a:graphic>
          <a:graphicData uri="http://schemas.openxmlformats.org/drawingml/2006/chart">
            <c:chart xmlns:c="http://schemas.openxmlformats.org/drawingml/2006/chart" xmlns:r="http://schemas.openxmlformats.org/officeDocument/2006/relationships" r:id="rId6"/>
          </a:graphicData>
        </a:graphic>
      </p:graphicFrame>
      <p:sp>
        <p:nvSpPr>
          <p:cNvPr id="16" name="NEXT">
            <a:hlinkClick r:id="" action="ppaction://hlinkshowjump?jump=nextslide"/>
            <a:extLst>
              <a:ext uri="{FF2B5EF4-FFF2-40B4-BE49-F238E27FC236}">
                <a16:creationId xmlns:a16="http://schemas.microsoft.com/office/drawing/2014/main" id="{003FFDCC-BF80-4614-AB95-5AF0DED6AB6C}"/>
              </a:ext>
            </a:extLst>
          </p:cNvPr>
          <p:cNvSpPr/>
          <p:nvPr/>
        </p:nvSpPr>
        <p:spPr>
          <a:xfrm>
            <a:off x="10465904" y="654433"/>
            <a:ext cx="1530626" cy="64604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Nexa Bold" panose="02000000000000000000" pitchFamily="50" charset="0"/>
              </a:rPr>
              <a:t>NEXT</a:t>
            </a:r>
            <a:endParaRPr lang="en-IN" sz="2800" dirty="0">
              <a:latin typeface="Nexa Bold" panose="02000000000000000000" pitchFamily="50" charset="0"/>
            </a:endParaRPr>
          </a:p>
        </p:txBody>
      </p:sp>
    </p:spTree>
    <p:extLst>
      <p:ext uri="{BB962C8B-B14F-4D97-AF65-F5344CB8AC3E}">
        <p14:creationId xmlns:p14="http://schemas.microsoft.com/office/powerpoint/2010/main" val="2783284263"/>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54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4000">
                                          <p:cBhvr additive="base">
                                            <p:cTn id="7" dur="750" fill="hold"/>
                                            <p:tgtEl>
                                              <p:spTgt spid="2"/>
                                            </p:tgtEl>
                                            <p:attrNameLst>
                                              <p:attrName>ppt_x</p:attrName>
                                            </p:attrNameLst>
                                          </p:cBhvr>
                                          <p:tavLst>
                                            <p:tav tm="0">
                                              <p:val>
                                                <p:strVal val="#ppt_x"/>
                                              </p:val>
                                            </p:tav>
                                            <p:tav tm="100000">
                                              <p:val>
                                                <p:strVal val="#ppt_x"/>
                                              </p:val>
                                            </p:tav>
                                          </p:tavLst>
                                        </p:anim>
                                        <p:anim calcmode="lin" valueType="num" p14:bounceEnd="54000">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54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54000">
                                          <p:cBhvr additive="base">
                                            <p:cTn id="11" dur="750" fill="hold"/>
                                            <p:tgtEl>
                                              <p:spTgt spid="2"/>
                                            </p:tgtEl>
                                            <p:attrNameLst>
                                              <p:attrName>ppt_x</p:attrName>
                                            </p:attrNameLst>
                                          </p:cBhvr>
                                          <p:tavLst>
                                            <p:tav tm="0">
                                              <p:val>
                                                <p:strVal val="#ppt_x"/>
                                              </p:val>
                                            </p:tav>
                                            <p:tav tm="100000">
                                              <p:val>
                                                <p:strVal val="#ppt_x"/>
                                              </p:val>
                                            </p:tav>
                                          </p:tavLst>
                                        </p:anim>
                                        <p:anim calcmode="lin" valueType="num" p14:bounceEnd="54000">
                                          <p:cBhvr additive="base">
                                            <p:cTn id="12" dur="75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fill="hold" grpId="1" nodeType="withEffect" p14:presetBounceEnd="41333">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14:bounceEnd="41333">
                                          <p:cBhvr additive="base">
                                            <p:cTn id="15" dur="750" fill="hold"/>
                                            <p:tgtEl>
                                              <p:spTgt spid="2"/>
                                            </p:tgtEl>
                                            <p:attrNameLst>
                                              <p:attrName>ppt_x</p:attrName>
                                            </p:attrNameLst>
                                          </p:cBhvr>
                                          <p:tavLst>
                                            <p:tav tm="0">
                                              <p:val>
                                                <p:strVal val="#ppt_x"/>
                                              </p:val>
                                            </p:tav>
                                            <p:tav tm="100000">
                                              <p:val>
                                                <p:strVal val="#ppt_x"/>
                                              </p:val>
                                            </p:tav>
                                          </p:tavLst>
                                        </p:anim>
                                        <p:anim calcmode="lin" valueType="num" p14:bounceEnd="41333">
                                          <p:cBhvr additive="base">
                                            <p:cTn id="16" dur="75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14:presetBounceEnd="62000">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14:bounceEnd="62000">
                                          <p:cBhvr additive="base">
                                            <p:cTn id="19" dur="225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20" dur="2250" fill="hold"/>
                                            <p:tgtEl>
                                              <p:spTgt spid="6"/>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rong.wav"/>
                                            </p:tgtEl>
                                          </p:cMediaNode>
                                        </p:audio>
                                      </p:subTnLst>
                                    </p:cTn>
                                  </p:par>
                                  <p:par>
                                    <p:cTn id="21" presetID="2" presetClass="entr" presetSubtype="4" fill="hold" grpId="0" nodeType="withEffect" p14:presetBounceEnd="62000">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14:bounceEnd="62000">
                                          <p:cBhvr additive="base">
                                            <p:cTn id="23" dur="2250" fill="hold"/>
                                            <p:tgtEl>
                                              <p:spTgt spid="7"/>
                                            </p:tgtEl>
                                            <p:attrNameLst>
                                              <p:attrName>ppt_x</p:attrName>
                                            </p:attrNameLst>
                                          </p:cBhvr>
                                          <p:tavLst>
                                            <p:tav tm="0">
                                              <p:val>
                                                <p:strVal val="#ppt_x"/>
                                              </p:val>
                                            </p:tav>
                                            <p:tav tm="100000">
                                              <p:val>
                                                <p:strVal val="#ppt_x"/>
                                              </p:val>
                                            </p:tav>
                                          </p:tavLst>
                                        </p:anim>
                                        <p:anim calcmode="lin" valueType="num" p14:bounceEnd="62000">
                                          <p:cBhvr additive="base">
                                            <p:cTn id="24" dur="2250" fill="hold"/>
                                            <p:tgtEl>
                                              <p:spTgt spid="7"/>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2" name="wrong.wav"/>
                                            </p:tgtEl>
                                          </p:cMediaNode>
                                        </p:audio>
                                      </p:subTnLst>
                                    </p:cTn>
                                  </p:par>
                                  <p:par>
                                    <p:cTn id="25" presetID="2" presetClass="entr" presetSubtype="4" fill="hold" grpId="0" nodeType="withEffect" p14:presetBounceEnd="62000">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14:bounceEnd="62000">
                                          <p:cBhvr additive="base">
                                            <p:cTn id="27" dur="2250" fill="hold"/>
                                            <p:tgtEl>
                                              <p:spTgt spid="8"/>
                                            </p:tgtEl>
                                            <p:attrNameLst>
                                              <p:attrName>ppt_x</p:attrName>
                                            </p:attrNameLst>
                                          </p:cBhvr>
                                          <p:tavLst>
                                            <p:tav tm="0">
                                              <p:val>
                                                <p:strVal val="#ppt_x"/>
                                              </p:val>
                                            </p:tav>
                                            <p:tav tm="100000">
                                              <p:val>
                                                <p:strVal val="#ppt_x"/>
                                              </p:val>
                                            </p:tav>
                                          </p:tavLst>
                                        </p:anim>
                                        <p:anim calcmode="lin" valueType="num" p14:bounceEnd="62000">
                                          <p:cBhvr additive="base">
                                            <p:cTn id="28" dur="2250" fill="hold"/>
                                            <p:tgtEl>
                                              <p:spTgt spid="8"/>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5"/>
                                                </p:cond>
                                              </p:stCondLst>
                                              <p:endCondLst>
                                                <p:cond evt="onStopAudio" delay="0">
                                                  <p:tgtEl>
                                                    <p:sldTgt/>
                                                  </p:tgtEl>
                                                </p:cond>
                                              </p:endCondLst>
                                            </p:cTn>
                                            <p:tgtEl>
                                              <p:sndTgt r:embed="rId3" name="correct.wav"/>
                                            </p:tgtEl>
                                          </p:cMediaNode>
                                        </p:audio>
                                      </p:subTnLst>
                                    </p:cTn>
                                  </p:par>
                                  <p:par>
                                    <p:cTn id="29" presetID="2" presetClass="entr" presetSubtype="4" fill="hold" grpId="0" nodeType="withEffect" p14:presetBounceEnd="62000">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14:bounceEnd="62000">
                                          <p:cBhvr additive="base">
                                            <p:cTn id="31" dur="2250" fill="hold"/>
                                            <p:tgtEl>
                                              <p:spTgt spid="9"/>
                                            </p:tgtEl>
                                            <p:attrNameLst>
                                              <p:attrName>ppt_x</p:attrName>
                                            </p:attrNameLst>
                                          </p:cBhvr>
                                          <p:tavLst>
                                            <p:tav tm="0">
                                              <p:val>
                                                <p:strVal val="#ppt_x"/>
                                              </p:val>
                                            </p:tav>
                                            <p:tav tm="100000">
                                              <p:val>
                                                <p:strVal val="#ppt_x"/>
                                              </p:val>
                                            </p:tav>
                                          </p:tavLst>
                                        </p:anim>
                                        <p:anim calcmode="lin" valueType="num" p14:bounceEnd="62000">
                                          <p:cBhvr additive="base">
                                            <p:cTn id="32" dur="2250" fill="hold"/>
                                            <p:tgtEl>
                                              <p:spTgt spid="9"/>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rong.wav"/>
                                            </p:tgtEl>
                                          </p:cMediaNode>
                                        </p:audio>
                                      </p:subTnLst>
                                    </p:cTn>
                                  </p:par>
                                  <p:par>
                                    <p:cTn id="33" presetID="2" presetClass="entr" presetSubtype="4" fill="hold" grpId="0" nodeType="withEffect" p14:presetBounceEnd="62000">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14:bounceEnd="62000">
                                          <p:cBhvr additive="base">
                                            <p:cTn id="35" dur="1750" fill="hold"/>
                                            <p:tgtEl>
                                              <p:spTgt spid="5"/>
                                            </p:tgtEl>
                                            <p:attrNameLst>
                                              <p:attrName>ppt_x</p:attrName>
                                            </p:attrNameLst>
                                          </p:cBhvr>
                                          <p:tavLst>
                                            <p:tav tm="0">
                                              <p:val>
                                                <p:strVal val="#ppt_x"/>
                                              </p:val>
                                            </p:tav>
                                            <p:tav tm="100000">
                                              <p:val>
                                                <p:strVal val="#ppt_x"/>
                                              </p:val>
                                            </p:tav>
                                          </p:tavLst>
                                        </p:anim>
                                        <p:anim calcmode="lin" valueType="num" p14:bounceEnd="62000">
                                          <p:cBhvr additive="base">
                                            <p:cTn id="36" dur="1750" fill="hold"/>
                                            <p:tgtEl>
                                              <p:spTgt spid="5"/>
                                            </p:tgtEl>
                                            <p:attrNameLst>
                                              <p:attrName>ppt_y</p:attrName>
                                            </p:attrNameLst>
                                          </p:cBhvr>
                                          <p:tavLst>
                                            <p:tav tm="0">
                                              <p:val>
                                                <p:strVal val="1+#ppt_h/2"/>
                                              </p:val>
                                            </p:tav>
                                            <p:tav tm="100000">
                                              <p:val>
                                                <p:strVal val="#ppt_y"/>
                                              </p:val>
                                            </p:tav>
                                          </p:tavLst>
                                        </p:anim>
                                      </p:childTnLst>
                                    </p:cTn>
                                  </p:par>
                                  <p:par>
                                    <p:cTn id="37" presetID="2" presetClass="entr" presetSubtype="8" fill="hold" grpId="0" nodeType="withEffect" p14:presetBounceEnd="49000">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14:bounceEnd="49000">
                                          <p:cBhvr additive="base">
                                            <p:cTn id="39" dur="1750" fill="hold"/>
                                            <p:tgtEl>
                                              <p:spTgt spid="11"/>
                                            </p:tgtEl>
                                            <p:attrNameLst>
                                              <p:attrName>ppt_x</p:attrName>
                                            </p:attrNameLst>
                                          </p:cBhvr>
                                          <p:tavLst>
                                            <p:tav tm="0">
                                              <p:val>
                                                <p:strVal val="0-#ppt_w/2"/>
                                              </p:val>
                                            </p:tav>
                                            <p:tav tm="100000">
                                              <p:val>
                                                <p:strVal val="#ppt_x"/>
                                              </p:val>
                                            </p:tav>
                                          </p:tavLst>
                                        </p:anim>
                                        <p:anim calcmode="lin" valueType="num" p14:bounceEnd="49000">
                                          <p:cBhvr additive="base">
                                            <p:cTn id="40" dur="1750" fill="hold"/>
                                            <p:tgtEl>
                                              <p:spTgt spid="11"/>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14:presetBounceEnd="49000">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14:bounceEnd="49000">
                                          <p:cBhvr additive="base">
                                            <p:cTn id="43" dur="1750" fill="hold"/>
                                            <p:tgtEl>
                                              <p:spTgt spid="12"/>
                                            </p:tgtEl>
                                            <p:attrNameLst>
                                              <p:attrName>ppt_x</p:attrName>
                                            </p:attrNameLst>
                                          </p:cBhvr>
                                          <p:tavLst>
                                            <p:tav tm="0">
                                              <p:val>
                                                <p:strVal val="0-#ppt_w/2"/>
                                              </p:val>
                                            </p:tav>
                                            <p:tav tm="100000">
                                              <p:val>
                                                <p:strVal val="#ppt_x"/>
                                              </p:val>
                                            </p:tav>
                                          </p:tavLst>
                                        </p:anim>
                                        <p:anim calcmode="lin" valueType="num" p14:bounceEnd="49000">
                                          <p:cBhvr additive="base">
                                            <p:cTn id="44" dur="1750" fill="hold"/>
                                            <p:tgtEl>
                                              <p:spTgt spid="12"/>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14:presetBounceEnd="49000">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14:bounceEnd="49000">
                                          <p:cBhvr additive="base">
                                            <p:cTn id="47" dur="1750" fill="hold"/>
                                            <p:tgtEl>
                                              <p:spTgt spid="14"/>
                                            </p:tgtEl>
                                            <p:attrNameLst>
                                              <p:attrName>ppt_x</p:attrName>
                                            </p:attrNameLst>
                                          </p:cBhvr>
                                          <p:tavLst>
                                            <p:tav tm="0">
                                              <p:val>
                                                <p:strVal val="0-#ppt_w/2"/>
                                              </p:val>
                                            </p:tav>
                                            <p:tav tm="100000">
                                              <p:val>
                                                <p:strVal val="#ppt_x"/>
                                              </p:val>
                                            </p:tav>
                                          </p:tavLst>
                                        </p:anim>
                                        <p:anim calcmode="lin" valueType="num" p14:bounceEnd="49000">
                                          <p:cBhvr additive="base">
                                            <p:cTn id="48" dur="1750" fill="hold"/>
                                            <p:tgtEl>
                                              <p:spTgt spid="14"/>
                                            </p:tgtEl>
                                            <p:attrNameLst>
                                              <p:attrName>ppt_y</p:attrName>
                                            </p:attrNameLst>
                                          </p:cBhvr>
                                          <p:tavLst>
                                            <p:tav tm="0">
                                              <p:val>
                                                <p:strVal val="#ppt_y"/>
                                              </p:val>
                                            </p:tav>
                                            <p:tav tm="100000">
                                              <p:val>
                                                <p:strVal val="#ppt_y"/>
                                              </p:val>
                                            </p:tav>
                                          </p:tavLst>
                                        </p:anim>
                                      </p:childTnLst>
                                    </p:cTn>
                                  </p:par>
                                  <p:par>
                                    <p:cTn id="49" presetID="2" presetClass="entr" presetSubtype="1" fill="hold" grpId="0" nodeType="withEffect" p14:presetBounceEnd="54000">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14:bounceEnd="54000">
                                          <p:cBhvr additive="base">
                                            <p:cTn id="51" dur="750" fill="hold"/>
                                            <p:tgtEl>
                                              <p:spTgt spid="16"/>
                                            </p:tgtEl>
                                            <p:attrNameLst>
                                              <p:attrName>ppt_x</p:attrName>
                                            </p:attrNameLst>
                                          </p:cBhvr>
                                          <p:tavLst>
                                            <p:tav tm="0">
                                              <p:val>
                                                <p:strVal val="#ppt_x"/>
                                              </p:val>
                                            </p:tav>
                                            <p:tav tm="100000">
                                              <p:val>
                                                <p:strVal val="#ppt_x"/>
                                              </p:val>
                                            </p:tav>
                                          </p:tavLst>
                                        </p:anim>
                                        <p:anim calcmode="lin" valueType="num" p14:bounceEnd="54000">
                                          <p:cBhvr additive="base">
                                            <p:cTn id="52" dur="750" fill="hold"/>
                                            <p:tgtEl>
                                              <p:spTgt spid="16"/>
                                            </p:tgtEl>
                                            <p:attrNameLst>
                                              <p:attrName>ppt_y</p:attrName>
                                            </p:attrNameLst>
                                          </p:cBhvr>
                                          <p:tavLst>
                                            <p:tav tm="0">
                                              <p:val>
                                                <p:strVal val="0-#ppt_h/2"/>
                                              </p:val>
                                            </p:tav>
                                            <p:tav tm="100000">
                                              <p:val>
                                                <p:strVal val="#ppt_y"/>
                                              </p:val>
                                            </p:tav>
                                          </p:tavLst>
                                        </p:anim>
                                      </p:childTnLst>
                                    </p:cTn>
                                  </p:par>
                                  <p:par>
                                    <p:cTn id="53" presetID="2" presetClass="entr" presetSubtype="2" fill="hold" grpId="1" nodeType="withEffect" p14:presetBounceEnd="56000">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14:bounceEnd="56000">
                                          <p:cBhvr additive="base">
                                            <p:cTn id="55" dur="750" fill="hold"/>
                                            <p:tgtEl>
                                              <p:spTgt spid="16"/>
                                            </p:tgtEl>
                                            <p:attrNameLst>
                                              <p:attrName>ppt_x</p:attrName>
                                            </p:attrNameLst>
                                          </p:cBhvr>
                                          <p:tavLst>
                                            <p:tav tm="0">
                                              <p:val>
                                                <p:strVal val="1+#ppt_w/2"/>
                                              </p:val>
                                            </p:tav>
                                            <p:tav tm="100000">
                                              <p:val>
                                                <p:strVal val="#ppt_x"/>
                                              </p:val>
                                            </p:tav>
                                          </p:tavLst>
                                        </p:anim>
                                        <p:anim calcmode="lin" valueType="num" p14:bounceEnd="56000">
                                          <p:cBhvr additive="base">
                                            <p:cTn id="56" dur="7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57" restart="whenNotActive" fill="hold" evtFilter="cancelBubble" nodeType="interactiveSeq">
                    <p:stCondLst>
                      <p:cond evt="onClick" delay="0">
                        <p:tgtEl>
                          <p:spTgt spid="6"/>
                        </p:tgtEl>
                      </p:cond>
                    </p:stCondLst>
                    <p:endSync evt="end" delay="0">
                      <p:rtn val="all"/>
                    </p:endSync>
                    <p:childTnLst>
                      <p:par>
                        <p:cTn id="58" fill="hold">
                          <p:stCondLst>
                            <p:cond delay="0"/>
                          </p:stCondLst>
                          <p:childTnLst>
                            <p:par>
                              <p:cTn id="59" fill="hold">
                                <p:stCondLst>
                                  <p:cond delay="0"/>
                                </p:stCondLst>
                                <p:childTnLst>
                                  <p:par>
                                    <p:cTn id="60" presetID="1" presetClass="emph" presetSubtype="2" fill="hold" nodeType="withEffect">
                                      <p:stCondLst>
                                        <p:cond delay="0"/>
                                      </p:stCondLst>
                                      <p:childTnLst>
                                        <p:animClr clrSpc="rgb" dir="cw">
                                          <p:cBhvr>
                                            <p:cTn id="61" dur="500" fill="hold"/>
                                            <p:tgtEl>
                                              <p:spTgt spid="6"/>
                                            </p:tgtEl>
                                            <p:attrNameLst>
                                              <p:attrName>fillcolor</p:attrName>
                                            </p:attrNameLst>
                                          </p:cBhvr>
                                          <p:to>
                                            <a:srgbClr val="FF0000"/>
                                          </p:to>
                                        </p:animClr>
                                        <p:set>
                                          <p:cBhvr>
                                            <p:cTn id="62" dur="500" fill="hold"/>
                                            <p:tgtEl>
                                              <p:spTgt spid="6"/>
                                            </p:tgtEl>
                                            <p:attrNameLst>
                                              <p:attrName>fill.type</p:attrName>
                                            </p:attrNameLst>
                                          </p:cBhvr>
                                          <p:to>
                                            <p:strVal val="solid"/>
                                          </p:to>
                                        </p:set>
                                        <p:set>
                                          <p:cBhvr>
                                            <p:cTn id="63" dur="500" fill="hold"/>
                                            <p:tgtEl>
                                              <p:spTgt spid="6"/>
                                            </p:tgtEl>
                                            <p:attrNameLst>
                                              <p:attrName>fill.on</p:attrName>
                                            </p:attrNameLst>
                                          </p:cBhvr>
                                          <p:to>
                                            <p:strVal val="true"/>
                                          </p:to>
                                        </p:set>
                                      </p:childTnLst>
                                      <p:subTnLst>
                                        <p:audio>
                                          <p:cMediaNode>
                                            <p:cTn display="0" masterRel="sameClick">
                                              <p:stCondLst>
                                                <p:cond evt="begin" delay="0">
                                                  <p:tn val="60"/>
                                                </p:cond>
                                              </p:stCondLst>
                                              <p:endCondLst>
                                                <p:cond evt="onStopAudio" delay="0">
                                                  <p:tgtEl>
                                                    <p:sldTgt/>
                                                  </p:tgtEl>
                                                </p:cond>
                                              </p:endCondLst>
                                            </p:cTn>
                                            <p:tgtEl>
                                              <p:sndTgt r:embed="rId2" name="wrong.wav"/>
                                            </p:tgtEl>
                                          </p:cMediaNode>
                                        </p:audio>
                                      </p:subTnLst>
                                    </p:cTn>
                                  </p:par>
                                </p:childTnLst>
                              </p:cTn>
                            </p:par>
                          </p:childTnLst>
                        </p:cTn>
                      </p:par>
                    </p:childTnLst>
                  </p:cTn>
                  <p:nextCondLst>
                    <p:cond evt="onClick" delay="0">
                      <p:tgtEl>
                        <p:spTgt spid="6"/>
                      </p:tgtEl>
                    </p:cond>
                  </p:nextCondLst>
                </p:seq>
                <p:seq concurrent="1" nextAc="seek">
                  <p:cTn id="64" restart="whenNotActive" fill="hold" evtFilter="cancelBubble" nodeType="interactiveSeq">
                    <p:stCondLst>
                      <p:cond evt="onClick" delay="0">
                        <p:tgtEl>
                          <p:spTgt spid="7"/>
                        </p:tgtEl>
                      </p:cond>
                    </p:stCondLst>
                    <p:endSync evt="end" delay="0">
                      <p:rtn val="all"/>
                    </p:endSync>
                    <p:childTnLst>
                      <p:par>
                        <p:cTn id="65" fill="hold">
                          <p:stCondLst>
                            <p:cond delay="0"/>
                          </p:stCondLst>
                          <p:childTnLst>
                            <p:par>
                              <p:cTn id="66" fill="hold">
                                <p:stCondLst>
                                  <p:cond delay="0"/>
                                </p:stCondLst>
                                <p:childTnLst>
                                  <p:par>
                                    <p:cTn id="67" presetID="1" presetClass="emph" presetSubtype="2" fill="hold" nodeType="withEffect">
                                      <p:stCondLst>
                                        <p:cond delay="0"/>
                                      </p:stCondLst>
                                      <p:childTnLst>
                                        <p:animClr clrSpc="rgb" dir="cw">
                                          <p:cBhvr>
                                            <p:cTn id="68" dur="500" fill="hold"/>
                                            <p:tgtEl>
                                              <p:spTgt spid="7"/>
                                            </p:tgtEl>
                                            <p:attrNameLst>
                                              <p:attrName>fillcolor</p:attrName>
                                            </p:attrNameLst>
                                          </p:cBhvr>
                                          <p:to>
                                            <a:srgbClr val="C00000"/>
                                          </p:to>
                                        </p:animClr>
                                        <p:set>
                                          <p:cBhvr>
                                            <p:cTn id="69" dur="500" fill="hold"/>
                                            <p:tgtEl>
                                              <p:spTgt spid="7"/>
                                            </p:tgtEl>
                                            <p:attrNameLst>
                                              <p:attrName>fill.type</p:attrName>
                                            </p:attrNameLst>
                                          </p:cBhvr>
                                          <p:to>
                                            <p:strVal val="solid"/>
                                          </p:to>
                                        </p:set>
                                        <p:set>
                                          <p:cBhvr>
                                            <p:cTn id="70" dur="500" fill="hold"/>
                                            <p:tgtEl>
                                              <p:spTgt spid="7"/>
                                            </p:tgtEl>
                                            <p:attrNameLst>
                                              <p:attrName>fill.on</p:attrName>
                                            </p:attrNameLst>
                                          </p:cBhvr>
                                          <p:to>
                                            <p:strVal val="true"/>
                                          </p:to>
                                        </p:set>
                                      </p:childTnLst>
                                      <p:subTnLst>
                                        <p:audio>
                                          <p:cMediaNode>
                                            <p:cTn display="0" masterRel="sameClick">
                                              <p:stCondLst>
                                                <p:cond evt="begin" delay="0">
                                                  <p:tn val="67"/>
                                                </p:cond>
                                              </p:stCondLst>
                                              <p:endCondLst>
                                                <p:cond evt="onStopAudio" delay="0">
                                                  <p:tgtEl>
                                                    <p:sldTgt/>
                                                  </p:tgtEl>
                                                </p:cond>
                                              </p:endCondLst>
                                            </p:cTn>
                                            <p:tgtEl>
                                              <p:sndTgt r:embed="rId2" name="wrong.wav"/>
                                            </p:tgtEl>
                                          </p:cMediaNode>
                                        </p:audio>
                                      </p:subTnLst>
                                    </p:cTn>
                                  </p:par>
                                  <p:par>
                                    <p:cTn id="71" presetID="2" presetClass="entr" presetSubtype="1" fill="hold" nodeType="withEffect" p14:presetBounceEnd="54000">
                                      <p:stCondLst>
                                        <p:cond delay="0"/>
                                      </p:stCondLst>
                                      <p:childTnLst>
                                        <p:set>
                                          <p:cBhvr>
                                            <p:cTn id="72" dur="1" fill="hold">
                                              <p:stCondLst>
                                                <p:cond delay="0"/>
                                              </p:stCondLst>
                                            </p:cTn>
                                            <p:tgtEl>
                                              <p:spTgt spid="10"/>
                                            </p:tgtEl>
                                            <p:attrNameLst>
                                              <p:attrName>style.visibility</p:attrName>
                                            </p:attrNameLst>
                                          </p:cBhvr>
                                          <p:to>
                                            <p:strVal val="visible"/>
                                          </p:to>
                                        </p:set>
                                        <p:anim calcmode="lin" valueType="num" p14:bounceEnd="54000">
                                          <p:cBhvr additive="base">
                                            <p:cTn id="73" dur="750" fill="hold"/>
                                            <p:tgtEl>
                                              <p:spTgt spid="10"/>
                                            </p:tgtEl>
                                            <p:attrNameLst>
                                              <p:attrName>ppt_x</p:attrName>
                                            </p:attrNameLst>
                                          </p:cBhvr>
                                          <p:tavLst>
                                            <p:tav tm="0">
                                              <p:val>
                                                <p:strVal val="#ppt_x"/>
                                              </p:val>
                                            </p:tav>
                                            <p:tav tm="100000">
                                              <p:val>
                                                <p:strVal val="#ppt_x"/>
                                              </p:val>
                                            </p:tav>
                                          </p:tavLst>
                                        </p:anim>
                                        <p:anim calcmode="lin" valueType="num" p14:bounceEnd="54000">
                                          <p:cBhvr additive="base">
                                            <p:cTn id="74" dur="75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7"/>
                      </p:tgtEl>
                    </p:cond>
                  </p:nextCondLst>
                </p:seq>
                <p:seq concurrent="1" nextAc="seek">
                  <p:cTn id="75" restart="whenNotActive" fill="hold" evtFilter="cancelBubble" nodeType="interactiveSeq">
                    <p:stCondLst>
                      <p:cond evt="onClick" delay="0">
                        <p:tgtEl>
                          <p:spTgt spid="8"/>
                        </p:tgtEl>
                      </p:cond>
                    </p:stCondLst>
                    <p:endSync evt="end" delay="0">
                      <p:rtn val="all"/>
                    </p:endSync>
                    <p:childTnLst>
                      <p:par>
                        <p:cTn id="76" fill="hold">
                          <p:stCondLst>
                            <p:cond delay="0"/>
                          </p:stCondLst>
                          <p:childTnLst>
                            <p:par>
                              <p:cTn id="77" fill="hold">
                                <p:stCondLst>
                                  <p:cond delay="0"/>
                                </p:stCondLst>
                                <p:childTnLst>
                                  <p:par>
                                    <p:cTn id="78" presetID="1" presetClass="emph" presetSubtype="2" fill="hold" nodeType="withEffect">
                                      <p:stCondLst>
                                        <p:cond delay="0"/>
                                      </p:stCondLst>
                                      <p:childTnLst>
                                        <p:animClr clrSpc="rgb" dir="cw">
                                          <p:cBhvr>
                                            <p:cTn id="79" dur="500" fill="hold"/>
                                            <p:tgtEl>
                                              <p:spTgt spid="8"/>
                                            </p:tgtEl>
                                            <p:attrNameLst>
                                              <p:attrName>fillcolor</p:attrName>
                                            </p:attrNameLst>
                                          </p:cBhvr>
                                          <p:to>
                                            <a:srgbClr val="00C000"/>
                                          </p:to>
                                        </p:animClr>
                                        <p:set>
                                          <p:cBhvr>
                                            <p:cTn id="80" dur="500" fill="hold"/>
                                            <p:tgtEl>
                                              <p:spTgt spid="8"/>
                                            </p:tgtEl>
                                            <p:attrNameLst>
                                              <p:attrName>fill.type</p:attrName>
                                            </p:attrNameLst>
                                          </p:cBhvr>
                                          <p:to>
                                            <p:strVal val="solid"/>
                                          </p:to>
                                        </p:set>
                                        <p:set>
                                          <p:cBhvr>
                                            <p:cTn id="81" dur="500" fill="hold"/>
                                            <p:tgtEl>
                                              <p:spTgt spid="8"/>
                                            </p:tgtEl>
                                            <p:attrNameLst>
                                              <p:attrName>fill.on</p:attrName>
                                            </p:attrNameLst>
                                          </p:cBhvr>
                                          <p:to>
                                            <p:strVal val="true"/>
                                          </p:to>
                                        </p:set>
                                      </p:childTnLst>
                                      <p:subTnLst>
                                        <p:audio>
                                          <p:cMediaNode>
                                            <p:cTn display="0" masterRel="sameClick">
                                              <p:stCondLst>
                                                <p:cond evt="begin" delay="0">
                                                  <p:tn val="78"/>
                                                </p:cond>
                                              </p:stCondLst>
                                              <p:endCondLst>
                                                <p:cond evt="onStopAudio" delay="0">
                                                  <p:tgtEl>
                                                    <p:sldTgt/>
                                                  </p:tgtEl>
                                                </p:cond>
                                              </p:endCondLst>
                                            </p:cTn>
                                            <p:tgtEl>
                                              <p:sndTgt r:embed="rId3" name="correct.wav"/>
                                            </p:tgtEl>
                                          </p:cMediaNode>
                                        </p:audio>
                                      </p:subTnLst>
                                    </p:cTn>
                                  </p:par>
                                </p:childTnLst>
                              </p:cTn>
                            </p:par>
                          </p:childTnLst>
                        </p:cTn>
                      </p:par>
                    </p:childTnLst>
                  </p:cTn>
                  <p:nextCondLst>
                    <p:cond evt="onClick" delay="0">
                      <p:tgtEl>
                        <p:spTgt spid="8"/>
                      </p:tgtEl>
                    </p:cond>
                  </p:nextCondLst>
                </p:seq>
                <p:seq concurrent="1" nextAc="seek">
                  <p:cTn id="82" restart="whenNotActive" fill="hold" evtFilter="cancelBubble" nodeType="interactiveSeq">
                    <p:stCondLst>
                      <p:cond evt="onClick" delay="0">
                        <p:tgtEl>
                          <p:spTgt spid="9"/>
                        </p:tgtEl>
                      </p:cond>
                    </p:stCondLst>
                    <p:endSync evt="end" delay="0">
                      <p:rtn val="all"/>
                    </p:endSync>
                    <p:childTnLst>
                      <p:par>
                        <p:cTn id="83" fill="hold">
                          <p:stCondLst>
                            <p:cond delay="0"/>
                          </p:stCondLst>
                          <p:childTnLst>
                            <p:par>
                              <p:cTn id="84" fill="hold">
                                <p:stCondLst>
                                  <p:cond delay="0"/>
                                </p:stCondLst>
                                <p:childTnLst>
                                  <p:par>
                                    <p:cTn id="85" presetID="1" presetClass="emph" presetSubtype="2" fill="hold" nodeType="withEffect">
                                      <p:stCondLst>
                                        <p:cond delay="0"/>
                                      </p:stCondLst>
                                      <p:childTnLst>
                                        <p:animClr clrSpc="rgb" dir="cw">
                                          <p:cBhvr>
                                            <p:cTn id="86" dur="500" fill="hold"/>
                                            <p:tgtEl>
                                              <p:spTgt spid="9"/>
                                            </p:tgtEl>
                                            <p:attrNameLst>
                                              <p:attrName>fillcolor</p:attrName>
                                            </p:attrNameLst>
                                          </p:cBhvr>
                                          <p:to>
                                            <a:srgbClr val="C00000"/>
                                          </p:to>
                                        </p:animClr>
                                        <p:set>
                                          <p:cBhvr>
                                            <p:cTn id="87" dur="500" fill="hold"/>
                                            <p:tgtEl>
                                              <p:spTgt spid="9"/>
                                            </p:tgtEl>
                                            <p:attrNameLst>
                                              <p:attrName>fill.type</p:attrName>
                                            </p:attrNameLst>
                                          </p:cBhvr>
                                          <p:to>
                                            <p:strVal val="solid"/>
                                          </p:to>
                                        </p:set>
                                        <p:set>
                                          <p:cBhvr>
                                            <p:cTn id="88" dur="500" fill="hold"/>
                                            <p:tgtEl>
                                              <p:spTgt spid="9"/>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wrong.wav"/>
                                            </p:tgtEl>
                                          </p:cMediaNode>
                                        </p:audio>
                                      </p:subTnLst>
                                    </p:cTn>
                                  </p:par>
                                  <p:par>
                                    <p:cTn id="89" presetID="2" presetClass="entr" presetSubtype="1" fill="hold" grpId="0" nodeType="withEffect" p14:presetBounceEnd="41333">
                                      <p:stCondLst>
                                        <p:cond delay="0"/>
                                      </p:stCondLst>
                                      <p:childTnLst>
                                        <p:set>
                                          <p:cBhvr>
                                            <p:cTn id="90" dur="1" fill="hold">
                                              <p:stCondLst>
                                                <p:cond delay="0"/>
                                              </p:stCondLst>
                                            </p:cTn>
                                            <p:tgtEl>
                                              <p:spTgt spid="10"/>
                                            </p:tgtEl>
                                            <p:attrNameLst>
                                              <p:attrName>style.visibility</p:attrName>
                                            </p:attrNameLst>
                                          </p:cBhvr>
                                          <p:to>
                                            <p:strVal val="visible"/>
                                          </p:to>
                                        </p:set>
                                        <p:anim calcmode="lin" valueType="num" p14:bounceEnd="41333">
                                          <p:cBhvr additive="base">
                                            <p:cTn id="91" dur="750" fill="hold"/>
                                            <p:tgtEl>
                                              <p:spTgt spid="10"/>
                                            </p:tgtEl>
                                            <p:attrNameLst>
                                              <p:attrName>ppt_x</p:attrName>
                                            </p:attrNameLst>
                                          </p:cBhvr>
                                          <p:tavLst>
                                            <p:tav tm="0">
                                              <p:val>
                                                <p:strVal val="#ppt_x"/>
                                              </p:val>
                                            </p:tav>
                                            <p:tav tm="100000">
                                              <p:val>
                                                <p:strVal val="#ppt_x"/>
                                              </p:val>
                                            </p:tav>
                                          </p:tavLst>
                                        </p:anim>
                                        <p:anim calcmode="lin" valueType="num" p14:bounceEnd="41333">
                                          <p:cBhvr additive="base">
                                            <p:cTn id="92" dur="75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9"/>
                      </p:tgtEl>
                    </p:cond>
                  </p:nextCondLst>
                </p:seq>
                <p:seq concurrent="1" nextAc="seek">
                  <p:cTn id="93" restart="whenNotActive" fill="hold" evtFilter="cancelBubble" nodeType="interactiveSeq">
                    <p:stCondLst>
                      <p:cond evt="onClick" delay="0">
                        <p:tgtEl>
                          <p:spTgt spid="10"/>
                        </p:tgtEl>
                      </p:cond>
                    </p:stCondLst>
                    <p:endSync evt="end" delay="0">
                      <p:rtn val="all"/>
                    </p:endSync>
                    <p:childTnLst>
                      <p:par>
                        <p:cTn id="94" fill="hold">
                          <p:stCondLst>
                            <p:cond delay="0"/>
                          </p:stCondLst>
                          <p:childTnLst>
                            <p:par>
                              <p:cTn id="95" fill="hold">
                                <p:stCondLst>
                                  <p:cond delay="0"/>
                                </p:stCondLst>
                                <p:childTnLst>
                                  <p:par>
                                    <p:cTn id="96" presetID="1" presetClass="emph" presetSubtype="2" fill="hold" nodeType="withEffect">
                                      <p:stCondLst>
                                        <p:cond delay="0"/>
                                      </p:stCondLst>
                                      <p:childTnLst>
                                        <p:animClr clrSpc="rgb" dir="cw">
                                          <p:cBhvr>
                                            <p:cTn id="97" dur="750" fill="hold"/>
                                            <p:tgtEl>
                                              <p:spTgt spid="6"/>
                                            </p:tgtEl>
                                            <p:attrNameLst>
                                              <p:attrName>fillcolor</p:attrName>
                                            </p:attrNameLst>
                                          </p:cBhvr>
                                          <p:to>
                                            <a:srgbClr val="00B050"/>
                                          </p:to>
                                        </p:animClr>
                                        <p:set>
                                          <p:cBhvr>
                                            <p:cTn id="98" dur="750" fill="hold"/>
                                            <p:tgtEl>
                                              <p:spTgt spid="6"/>
                                            </p:tgtEl>
                                            <p:attrNameLst>
                                              <p:attrName>fill.type</p:attrName>
                                            </p:attrNameLst>
                                          </p:cBhvr>
                                          <p:to>
                                            <p:strVal val="solid"/>
                                          </p:to>
                                        </p:set>
                                        <p:set>
                                          <p:cBhvr>
                                            <p:cTn id="99" dur="750" fill="hold"/>
                                            <p:tgtEl>
                                              <p:spTgt spid="6"/>
                                            </p:tgtEl>
                                            <p:attrNameLst>
                                              <p:attrName>fill.on</p:attrName>
                                            </p:attrNameLst>
                                          </p:cBhvr>
                                          <p:to>
                                            <p:strVal val="true"/>
                                          </p:to>
                                        </p:set>
                                      </p:childTnLst>
                                    </p:cTn>
                                  </p:par>
                                </p:childTnLst>
                              </p:cTn>
                            </p:par>
                          </p:childTnLst>
                        </p:cTn>
                      </p:par>
                    </p:childTnLst>
                  </p:cTn>
                  <p:nextCondLst>
                    <p:cond evt="onClick" delay="0">
                      <p:tgtEl>
                        <p:spTgt spid="10"/>
                      </p:tgtEl>
                    </p:cond>
                  </p:nextCondLst>
                </p:seq>
                <p:seq concurrent="1" nextAc="seek">
                  <p:cTn id="100" restart="whenNotActive" fill="hold" evtFilter="cancelBubble" nodeType="interactiveSeq">
                    <p:stCondLst>
                      <p:cond evt="onClick" delay="0">
                        <p:tgtEl>
                          <p:spTgt spid="11"/>
                        </p:tgtEl>
                      </p:cond>
                    </p:stCondLst>
                    <p:endSync evt="end" delay="0">
                      <p:rtn val="all"/>
                    </p:endSync>
                    <p:childTnLst>
                      <p:par>
                        <p:cTn id="101" fill="hold">
                          <p:stCondLst>
                            <p:cond delay="0"/>
                          </p:stCondLst>
                          <p:childTnLst>
                            <p:par>
                              <p:cTn id="102" fill="hold">
                                <p:stCondLst>
                                  <p:cond delay="0"/>
                                </p:stCondLst>
                                <p:childTnLst>
                                  <p:par>
                                    <p:cTn id="103" presetID="2" presetClass="exit" presetSubtype="4" fill="hold" grpId="1" nodeType="clickEffect">
                                      <p:stCondLst>
                                        <p:cond delay="0"/>
                                      </p:stCondLst>
                                      <p:childTnLst>
                                        <p:anim calcmode="lin" valueType="num">
                                          <p:cBhvr additive="base">
                                            <p:cTn id="104" dur="500"/>
                                            <p:tgtEl>
                                              <p:spTgt spid="9"/>
                                            </p:tgtEl>
                                            <p:attrNameLst>
                                              <p:attrName>ppt_x</p:attrName>
                                            </p:attrNameLst>
                                          </p:cBhvr>
                                          <p:tavLst>
                                            <p:tav tm="0">
                                              <p:val>
                                                <p:strVal val="ppt_x"/>
                                              </p:val>
                                            </p:tav>
                                            <p:tav tm="100000">
                                              <p:val>
                                                <p:strVal val="ppt_x"/>
                                              </p:val>
                                            </p:tav>
                                          </p:tavLst>
                                        </p:anim>
                                        <p:anim calcmode="lin" valueType="num">
                                          <p:cBhvr additive="base">
                                            <p:cTn id="105" dur="500"/>
                                            <p:tgtEl>
                                              <p:spTgt spid="9"/>
                                            </p:tgtEl>
                                            <p:attrNameLst>
                                              <p:attrName>ppt_y</p:attrName>
                                            </p:attrNameLst>
                                          </p:cBhvr>
                                          <p:tavLst>
                                            <p:tav tm="0">
                                              <p:val>
                                                <p:strVal val="ppt_y"/>
                                              </p:val>
                                            </p:tav>
                                            <p:tav tm="100000">
                                              <p:val>
                                                <p:strVal val="1+ppt_h/2"/>
                                              </p:val>
                                            </p:tav>
                                          </p:tavLst>
                                        </p:anim>
                                        <p:set>
                                          <p:cBhvr>
                                            <p:cTn id="106" dur="1" fill="hold">
                                              <p:stCondLst>
                                                <p:cond delay="499"/>
                                              </p:stCondLst>
                                            </p:cTn>
                                            <p:tgtEl>
                                              <p:spTgt spid="9"/>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42" presetClass="exit" presetSubtype="0" fill="hold" grpId="1" nodeType="clickEffect">
                                      <p:stCondLst>
                                        <p:cond delay="0"/>
                                      </p:stCondLst>
                                      <p:childTnLst>
                                        <p:animEffect transition="out" filter="fade">
                                          <p:cBhvr>
                                            <p:cTn id="110" dur="1000"/>
                                            <p:tgtEl>
                                              <p:spTgt spid="7"/>
                                            </p:tgtEl>
                                          </p:cBhvr>
                                        </p:animEffect>
                                        <p:anim calcmode="lin" valueType="num">
                                          <p:cBhvr>
                                            <p:cTn id="111" dur="1000"/>
                                            <p:tgtEl>
                                              <p:spTgt spid="7"/>
                                            </p:tgtEl>
                                            <p:attrNameLst>
                                              <p:attrName>ppt_x</p:attrName>
                                            </p:attrNameLst>
                                          </p:cBhvr>
                                          <p:tavLst>
                                            <p:tav tm="0">
                                              <p:val>
                                                <p:strVal val="ppt_x"/>
                                              </p:val>
                                            </p:tav>
                                            <p:tav tm="100000">
                                              <p:val>
                                                <p:strVal val="ppt_x"/>
                                              </p:val>
                                            </p:tav>
                                          </p:tavLst>
                                        </p:anim>
                                        <p:anim calcmode="lin" valueType="num">
                                          <p:cBhvr>
                                            <p:cTn id="112" dur="1000"/>
                                            <p:tgtEl>
                                              <p:spTgt spid="7"/>
                                            </p:tgtEl>
                                            <p:attrNameLst>
                                              <p:attrName>ppt_y</p:attrName>
                                            </p:attrNameLst>
                                          </p:cBhvr>
                                          <p:tavLst>
                                            <p:tav tm="0">
                                              <p:val>
                                                <p:strVal val="ppt_y"/>
                                              </p:val>
                                            </p:tav>
                                            <p:tav tm="100000">
                                              <p:val>
                                                <p:strVal val="ppt_y+.1"/>
                                              </p:val>
                                            </p:tav>
                                          </p:tavLst>
                                        </p:anim>
                                        <p:set>
                                          <p:cBhvr>
                                            <p:cTn id="113" dur="1" fill="hold">
                                              <p:stCondLst>
                                                <p:cond delay="9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1"/>
                      </p:tgtEl>
                    </p:cond>
                  </p:nextCondLst>
                </p:seq>
                <p:seq concurrent="1" nextAc="seek">
                  <p:cTn id="114" restart="whenNotActive" fill="hold" evtFilter="cancelBubble" nodeType="interactiveSeq">
                    <p:stCondLst>
                      <p:cond evt="onClick" delay="0">
                        <p:tgtEl>
                          <p:spTgt spid="12"/>
                        </p:tgtEl>
                      </p:cond>
                    </p:stCondLst>
                    <p:endSync evt="end" delay="0">
                      <p:rtn val="all"/>
                    </p:endSync>
                    <p:childTnLst>
                      <p:par>
                        <p:cTn id="115" fill="hold">
                          <p:stCondLst>
                            <p:cond delay="0"/>
                          </p:stCondLst>
                          <p:childTnLst>
                            <p:par>
                              <p:cTn id="116" fill="hold">
                                <p:stCondLst>
                                  <p:cond delay="0"/>
                                </p:stCondLst>
                                <p:childTnLst>
                                  <p:par>
                                    <p:cTn id="117" presetID="22" presetClass="exit" presetSubtype="2" fill="hold" grpId="0" nodeType="clickEffect">
                                      <p:stCondLst>
                                        <p:cond delay="0"/>
                                      </p:stCondLst>
                                      <p:childTnLst>
                                        <p:animEffect transition="out" filter="wipe(right)">
                                          <p:cBhvr>
                                            <p:cTn id="118" dur="30000"/>
                                            <p:tgtEl>
                                              <p:spTgt spid="13"/>
                                            </p:tgtEl>
                                          </p:cBhvr>
                                        </p:animEffect>
                                        <p:set>
                                          <p:cBhvr>
                                            <p:cTn id="119" dur="1" fill="hold">
                                              <p:stCondLst>
                                                <p:cond delay="299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120" restart="whenNotActive" fill="hold" evtFilter="cancelBubble" nodeType="interactiveSeq">
                    <p:stCondLst>
                      <p:cond evt="onClick" delay="0">
                        <p:tgtEl>
                          <p:spTgt spid="14"/>
                        </p:tgtEl>
                      </p:cond>
                    </p:stCondLst>
                    <p:endSync evt="end" delay="0">
                      <p:rtn val="all"/>
                    </p:endSync>
                    <p:childTnLst>
                      <p:par>
                        <p:cTn id="121" fill="hold">
                          <p:stCondLst>
                            <p:cond delay="0"/>
                          </p:stCondLst>
                          <p:childTnLst>
                            <p:par>
                              <p:cTn id="122" fill="hold">
                                <p:stCondLst>
                                  <p:cond delay="0"/>
                                </p:stCondLst>
                                <p:childTnLst>
                                  <p:par>
                                    <p:cTn id="123" presetID="2" presetClass="entr" presetSubtype="8" fill="hold" grpId="0" nodeType="clickEffect" p14:presetBounceEnd="46000">
                                      <p:stCondLst>
                                        <p:cond delay="0"/>
                                      </p:stCondLst>
                                      <p:childTnLst>
                                        <p:set>
                                          <p:cBhvr>
                                            <p:cTn id="124" dur="1" fill="hold">
                                              <p:stCondLst>
                                                <p:cond delay="0"/>
                                              </p:stCondLst>
                                            </p:cTn>
                                            <p:tgtEl>
                                              <p:spTgt spid="15"/>
                                            </p:tgtEl>
                                            <p:attrNameLst>
                                              <p:attrName>style.visibility</p:attrName>
                                            </p:attrNameLst>
                                          </p:cBhvr>
                                          <p:to>
                                            <p:strVal val="visible"/>
                                          </p:to>
                                        </p:set>
                                        <p:anim calcmode="lin" valueType="num" p14:bounceEnd="46000">
                                          <p:cBhvr additive="base">
                                            <p:cTn id="125" dur="500" fill="hold"/>
                                            <p:tgtEl>
                                              <p:spTgt spid="15"/>
                                            </p:tgtEl>
                                            <p:attrNameLst>
                                              <p:attrName>ppt_x</p:attrName>
                                            </p:attrNameLst>
                                          </p:cBhvr>
                                          <p:tavLst>
                                            <p:tav tm="0">
                                              <p:val>
                                                <p:strVal val="0-#ppt_w/2"/>
                                              </p:val>
                                            </p:tav>
                                            <p:tav tm="100000">
                                              <p:val>
                                                <p:strVal val="#ppt_x"/>
                                              </p:val>
                                            </p:tav>
                                          </p:tavLst>
                                        </p:anim>
                                        <p:anim calcmode="lin" valueType="num" p14:bounceEnd="46000">
                                          <p:cBhvr additive="base">
                                            <p:cTn id="12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14"/>
                      </p:tgtEl>
                    </p:cond>
                  </p:nextCondLst>
                </p:seq>
              </p:childTnLst>
            </p:cTn>
          </p:par>
        </p:tnLst>
        <p:bldLst>
          <p:bldP spid="2" grpId="0" animBg="1"/>
          <p:bldP spid="2" grpId="1" animBg="1"/>
          <p:bldP spid="5" grpId="0" animBg="1"/>
          <p:bldP spid="6" grpId="0" animBg="1"/>
          <p:bldP spid="7" grpId="0" animBg="1"/>
          <p:bldP spid="7" grpId="1" animBg="1"/>
          <p:bldP spid="8" grpId="0" animBg="1"/>
          <p:bldP spid="9" grpId="0" animBg="1"/>
          <p:bldP spid="9" grpId="1" animBg="1"/>
          <p:bldP spid="10" grpId="0" animBg="1"/>
          <p:bldP spid="11" grpId="0" animBg="1"/>
          <p:bldP spid="12" grpId="0" animBg="1"/>
          <p:bldP spid="13" grpId="0" animBg="1"/>
          <p:bldP spid="14" grpId="0" animBg="1"/>
          <p:bldGraphic spid="15" grpId="0">
            <p:bldAsOne/>
          </p:bldGraphic>
          <p:bldP spid="16" grpId="0" animBg="1"/>
          <p:bldP spid="16"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ppt_x"/>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fill="hold" grpId="1"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750" fill="hold"/>
                                            <p:tgtEl>
                                              <p:spTgt spid="2"/>
                                            </p:tgtEl>
                                            <p:attrNameLst>
                                              <p:attrName>ppt_x</p:attrName>
                                            </p:attrNameLst>
                                          </p:cBhvr>
                                          <p:tavLst>
                                            <p:tav tm="0">
                                              <p:val>
                                                <p:strVal val="#ppt_x"/>
                                              </p:val>
                                            </p:tav>
                                            <p:tav tm="100000">
                                              <p:val>
                                                <p:strVal val="#ppt_x"/>
                                              </p:val>
                                            </p:tav>
                                          </p:tavLst>
                                        </p:anim>
                                        <p:anim calcmode="lin" valueType="num">
                                          <p:cBhvr additive="base">
                                            <p:cTn id="16" dur="75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2250" fill="hold"/>
                                            <p:tgtEl>
                                              <p:spTgt spid="6"/>
                                            </p:tgtEl>
                                            <p:attrNameLst>
                                              <p:attrName>ppt_x</p:attrName>
                                            </p:attrNameLst>
                                          </p:cBhvr>
                                          <p:tavLst>
                                            <p:tav tm="0">
                                              <p:val>
                                                <p:strVal val="#ppt_x"/>
                                              </p:val>
                                            </p:tav>
                                            <p:tav tm="100000">
                                              <p:val>
                                                <p:strVal val="#ppt_x"/>
                                              </p:val>
                                            </p:tav>
                                          </p:tavLst>
                                        </p:anim>
                                        <p:anim calcmode="lin" valueType="num">
                                          <p:cBhvr additive="base">
                                            <p:cTn id="20" dur="2250" fill="hold"/>
                                            <p:tgtEl>
                                              <p:spTgt spid="6"/>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rong.wav"/>
                                            </p:tgtEl>
                                          </p:cMediaNode>
                                        </p:audio>
                                      </p:sub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250" fill="hold"/>
                                            <p:tgtEl>
                                              <p:spTgt spid="7"/>
                                            </p:tgtEl>
                                            <p:attrNameLst>
                                              <p:attrName>ppt_x</p:attrName>
                                            </p:attrNameLst>
                                          </p:cBhvr>
                                          <p:tavLst>
                                            <p:tav tm="0">
                                              <p:val>
                                                <p:strVal val="#ppt_x"/>
                                              </p:val>
                                            </p:tav>
                                            <p:tav tm="100000">
                                              <p:val>
                                                <p:strVal val="#ppt_x"/>
                                              </p:val>
                                            </p:tav>
                                          </p:tavLst>
                                        </p:anim>
                                        <p:anim calcmode="lin" valueType="num">
                                          <p:cBhvr additive="base">
                                            <p:cTn id="24" dur="2250" fill="hold"/>
                                            <p:tgtEl>
                                              <p:spTgt spid="7"/>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2" name="wrong.wav"/>
                                            </p:tgtEl>
                                          </p:cMediaNode>
                                        </p:audio>
                                      </p:sub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2250" fill="hold"/>
                                            <p:tgtEl>
                                              <p:spTgt spid="8"/>
                                            </p:tgtEl>
                                            <p:attrNameLst>
                                              <p:attrName>ppt_x</p:attrName>
                                            </p:attrNameLst>
                                          </p:cBhvr>
                                          <p:tavLst>
                                            <p:tav tm="0">
                                              <p:val>
                                                <p:strVal val="#ppt_x"/>
                                              </p:val>
                                            </p:tav>
                                            <p:tav tm="100000">
                                              <p:val>
                                                <p:strVal val="#ppt_x"/>
                                              </p:val>
                                            </p:tav>
                                          </p:tavLst>
                                        </p:anim>
                                        <p:anim calcmode="lin" valueType="num">
                                          <p:cBhvr additive="base">
                                            <p:cTn id="28" dur="2250" fill="hold"/>
                                            <p:tgtEl>
                                              <p:spTgt spid="8"/>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5"/>
                                                </p:cond>
                                              </p:stCondLst>
                                              <p:endCondLst>
                                                <p:cond evt="onStopAudio" delay="0">
                                                  <p:tgtEl>
                                                    <p:sldTgt/>
                                                  </p:tgtEl>
                                                </p:cond>
                                              </p:endCondLst>
                                            </p:cTn>
                                            <p:tgtEl>
                                              <p:sndTgt r:embed="rId3" name="correct.wav"/>
                                            </p:tgtEl>
                                          </p:cMediaNode>
                                        </p:audio>
                                      </p:sub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2250" fill="hold"/>
                                            <p:tgtEl>
                                              <p:spTgt spid="9"/>
                                            </p:tgtEl>
                                            <p:attrNameLst>
                                              <p:attrName>ppt_x</p:attrName>
                                            </p:attrNameLst>
                                          </p:cBhvr>
                                          <p:tavLst>
                                            <p:tav tm="0">
                                              <p:val>
                                                <p:strVal val="#ppt_x"/>
                                              </p:val>
                                            </p:tav>
                                            <p:tav tm="100000">
                                              <p:val>
                                                <p:strVal val="#ppt_x"/>
                                              </p:val>
                                            </p:tav>
                                          </p:tavLst>
                                        </p:anim>
                                        <p:anim calcmode="lin" valueType="num">
                                          <p:cBhvr additive="base">
                                            <p:cTn id="32" dur="2250" fill="hold"/>
                                            <p:tgtEl>
                                              <p:spTgt spid="9"/>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rong.wav"/>
                                            </p:tgtEl>
                                          </p:cMediaNode>
                                        </p:audio>
                                      </p:sub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1750" fill="hold"/>
                                            <p:tgtEl>
                                              <p:spTgt spid="5"/>
                                            </p:tgtEl>
                                            <p:attrNameLst>
                                              <p:attrName>ppt_x</p:attrName>
                                            </p:attrNameLst>
                                          </p:cBhvr>
                                          <p:tavLst>
                                            <p:tav tm="0">
                                              <p:val>
                                                <p:strVal val="#ppt_x"/>
                                              </p:val>
                                            </p:tav>
                                            <p:tav tm="100000">
                                              <p:val>
                                                <p:strVal val="#ppt_x"/>
                                              </p:val>
                                            </p:tav>
                                          </p:tavLst>
                                        </p:anim>
                                        <p:anim calcmode="lin" valueType="num">
                                          <p:cBhvr additive="base">
                                            <p:cTn id="36" dur="1750" fill="hold"/>
                                            <p:tgtEl>
                                              <p:spTgt spid="5"/>
                                            </p:tgtEl>
                                            <p:attrNameLst>
                                              <p:attrName>ppt_y</p:attrName>
                                            </p:attrNameLst>
                                          </p:cBhvr>
                                          <p:tavLst>
                                            <p:tav tm="0">
                                              <p:val>
                                                <p:strVal val="1+#ppt_h/2"/>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1750" fill="hold"/>
                                            <p:tgtEl>
                                              <p:spTgt spid="11"/>
                                            </p:tgtEl>
                                            <p:attrNameLst>
                                              <p:attrName>ppt_x</p:attrName>
                                            </p:attrNameLst>
                                          </p:cBhvr>
                                          <p:tavLst>
                                            <p:tav tm="0">
                                              <p:val>
                                                <p:strVal val="0-#ppt_w/2"/>
                                              </p:val>
                                            </p:tav>
                                            <p:tav tm="100000">
                                              <p:val>
                                                <p:strVal val="#ppt_x"/>
                                              </p:val>
                                            </p:tav>
                                          </p:tavLst>
                                        </p:anim>
                                        <p:anim calcmode="lin" valueType="num">
                                          <p:cBhvr additive="base">
                                            <p:cTn id="40" dur="1750" fill="hold"/>
                                            <p:tgtEl>
                                              <p:spTgt spid="11"/>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750" fill="hold"/>
                                            <p:tgtEl>
                                              <p:spTgt spid="12"/>
                                            </p:tgtEl>
                                            <p:attrNameLst>
                                              <p:attrName>ppt_x</p:attrName>
                                            </p:attrNameLst>
                                          </p:cBhvr>
                                          <p:tavLst>
                                            <p:tav tm="0">
                                              <p:val>
                                                <p:strVal val="0-#ppt_w/2"/>
                                              </p:val>
                                            </p:tav>
                                            <p:tav tm="100000">
                                              <p:val>
                                                <p:strVal val="#ppt_x"/>
                                              </p:val>
                                            </p:tav>
                                          </p:tavLst>
                                        </p:anim>
                                        <p:anim calcmode="lin" valueType="num">
                                          <p:cBhvr additive="base">
                                            <p:cTn id="44" dur="1750" fill="hold"/>
                                            <p:tgtEl>
                                              <p:spTgt spid="12"/>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1750" fill="hold"/>
                                            <p:tgtEl>
                                              <p:spTgt spid="14"/>
                                            </p:tgtEl>
                                            <p:attrNameLst>
                                              <p:attrName>ppt_x</p:attrName>
                                            </p:attrNameLst>
                                          </p:cBhvr>
                                          <p:tavLst>
                                            <p:tav tm="0">
                                              <p:val>
                                                <p:strVal val="0-#ppt_w/2"/>
                                              </p:val>
                                            </p:tav>
                                            <p:tav tm="100000">
                                              <p:val>
                                                <p:strVal val="#ppt_x"/>
                                              </p:val>
                                            </p:tav>
                                          </p:tavLst>
                                        </p:anim>
                                        <p:anim calcmode="lin" valueType="num">
                                          <p:cBhvr additive="base">
                                            <p:cTn id="48" dur="1750" fill="hold"/>
                                            <p:tgtEl>
                                              <p:spTgt spid="14"/>
                                            </p:tgtEl>
                                            <p:attrNameLst>
                                              <p:attrName>ppt_y</p:attrName>
                                            </p:attrNameLst>
                                          </p:cBhvr>
                                          <p:tavLst>
                                            <p:tav tm="0">
                                              <p:val>
                                                <p:strVal val="#ppt_y"/>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ppt_x"/>
                                              </p:val>
                                            </p:tav>
                                            <p:tav tm="100000">
                                              <p:val>
                                                <p:strVal val="#ppt_x"/>
                                              </p:val>
                                            </p:tav>
                                          </p:tavLst>
                                        </p:anim>
                                        <p:anim calcmode="lin" valueType="num">
                                          <p:cBhvr additive="base">
                                            <p:cTn id="52" dur="750" fill="hold"/>
                                            <p:tgtEl>
                                              <p:spTgt spid="16"/>
                                            </p:tgtEl>
                                            <p:attrNameLst>
                                              <p:attrName>ppt_y</p:attrName>
                                            </p:attrNameLst>
                                          </p:cBhvr>
                                          <p:tavLst>
                                            <p:tav tm="0">
                                              <p:val>
                                                <p:strVal val="0-#ppt_h/2"/>
                                              </p:val>
                                            </p:tav>
                                            <p:tav tm="100000">
                                              <p:val>
                                                <p:strVal val="#ppt_y"/>
                                              </p:val>
                                            </p:tav>
                                          </p:tavLst>
                                        </p:anim>
                                      </p:childTnLst>
                                    </p:cTn>
                                  </p:par>
                                  <p:par>
                                    <p:cTn id="53" presetID="2" presetClass="entr" presetSubtype="2" fill="hold" grpId="1"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750" fill="hold"/>
                                            <p:tgtEl>
                                              <p:spTgt spid="16"/>
                                            </p:tgtEl>
                                            <p:attrNameLst>
                                              <p:attrName>ppt_x</p:attrName>
                                            </p:attrNameLst>
                                          </p:cBhvr>
                                          <p:tavLst>
                                            <p:tav tm="0">
                                              <p:val>
                                                <p:strVal val="1+#ppt_w/2"/>
                                              </p:val>
                                            </p:tav>
                                            <p:tav tm="100000">
                                              <p:val>
                                                <p:strVal val="#ppt_x"/>
                                              </p:val>
                                            </p:tav>
                                          </p:tavLst>
                                        </p:anim>
                                        <p:anim calcmode="lin" valueType="num">
                                          <p:cBhvr additive="base">
                                            <p:cTn id="56" dur="7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57" restart="whenNotActive" fill="hold" evtFilter="cancelBubble" nodeType="interactiveSeq">
                    <p:stCondLst>
                      <p:cond evt="onClick" delay="0">
                        <p:tgtEl>
                          <p:spTgt spid="6"/>
                        </p:tgtEl>
                      </p:cond>
                    </p:stCondLst>
                    <p:endSync evt="end" delay="0">
                      <p:rtn val="all"/>
                    </p:endSync>
                    <p:childTnLst>
                      <p:par>
                        <p:cTn id="58" fill="hold">
                          <p:stCondLst>
                            <p:cond delay="0"/>
                          </p:stCondLst>
                          <p:childTnLst>
                            <p:par>
                              <p:cTn id="59" fill="hold">
                                <p:stCondLst>
                                  <p:cond delay="0"/>
                                </p:stCondLst>
                                <p:childTnLst>
                                  <p:par>
                                    <p:cTn id="60" presetID="1" presetClass="emph" presetSubtype="2" fill="hold" nodeType="withEffect">
                                      <p:stCondLst>
                                        <p:cond delay="0"/>
                                      </p:stCondLst>
                                      <p:childTnLst>
                                        <p:animClr clrSpc="rgb" dir="cw">
                                          <p:cBhvr>
                                            <p:cTn id="61" dur="500" fill="hold"/>
                                            <p:tgtEl>
                                              <p:spTgt spid="6"/>
                                            </p:tgtEl>
                                            <p:attrNameLst>
                                              <p:attrName>fillcolor</p:attrName>
                                            </p:attrNameLst>
                                          </p:cBhvr>
                                          <p:to>
                                            <a:srgbClr val="FF0000"/>
                                          </p:to>
                                        </p:animClr>
                                        <p:set>
                                          <p:cBhvr>
                                            <p:cTn id="62" dur="500" fill="hold"/>
                                            <p:tgtEl>
                                              <p:spTgt spid="6"/>
                                            </p:tgtEl>
                                            <p:attrNameLst>
                                              <p:attrName>fill.type</p:attrName>
                                            </p:attrNameLst>
                                          </p:cBhvr>
                                          <p:to>
                                            <p:strVal val="solid"/>
                                          </p:to>
                                        </p:set>
                                        <p:set>
                                          <p:cBhvr>
                                            <p:cTn id="63" dur="500" fill="hold"/>
                                            <p:tgtEl>
                                              <p:spTgt spid="6"/>
                                            </p:tgtEl>
                                            <p:attrNameLst>
                                              <p:attrName>fill.on</p:attrName>
                                            </p:attrNameLst>
                                          </p:cBhvr>
                                          <p:to>
                                            <p:strVal val="true"/>
                                          </p:to>
                                        </p:set>
                                      </p:childTnLst>
                                      <p:subTnLst>
                                        <p:audio>
                                          <p:cMediaNode>
                                            <p:cTn display="0" masterRel="sameClick">
                                              <p:stCondLst>
                                                <p:cond evt="begin" delay="0">
                                                  <p:tn val="60"/>
                                                </p:cond>
                                              </p:stCondLst>
                                              <p:endCondLst>
                                                <p:cond evt="onStopAudio" delay="0">
                                                  <p:tgtEl>
                                                    <p:sldTgt/>
                                                  </p:tgtEl>
                                                </p:cond>
                                              </p:endCondLst>
                                            </p:cTn>
                                            <p:tgtEl>
                                              <p:sndTgt r:embed="rId2" name="wrong.wav"/>
                                            </p:tgtEl>
                                          </p:cMediaNode>
                                        </p:audio>
                                      </p:subTnLst>
                                    </p:cTn>
                                  </p:par>
                                </p:childTnLst>
                              </p:cTn>
                            </p:par>
                          </p:childTnLst>
                        </p:cTn>
                      </p:par>
                    </p:childTnLst>
                  </p:cTn>
                  <p:nextCondLst>
                    <p:cond evt="onClick" delay="0">
                      <p:tgtEl>
                        <p:spTgt spid="6"/>
                      </p:tgtEl>
                    </p:cond>
                  </p:nextCondLst>
                </p:seq>
                <p:seq concurrent="1" nextAc="seek">
                  <p:cTn id="64" restart="whenNotActive" fill="hold" evtFilter="cancelBubble" nodeType="interactiveSeq">
                    <p:stCondLst>
                      <p:cond evt="onClick" delay="0">
                        <p:tgtEl>
                          <p:spTgt spid="7"/>
                        </p:tgtEl>
                      </p:cond>
                    </p:stCondLst>
                    <p:endSync evt="end" delay="0">
                      <p:rtn val="all"/>
                    </p:endSync>
                    <p:childTnLst>
                      <p:par>
                        <p:cTn id="65" fill="hold">
                          <p:stCondLst>
                            <p:cond delay="0"/>
                          </p:stCondLst>
                          <p:childTnLst>
                            <p:par>
                              <p:cTn id="66" fill="hold">
                                <p:stCondLst>
                                  <p:cond delay="0"/>
                                </p:stCondLst>
                                <p:childTnLst>
                                  <p:par>
                                    <p:cTn id="67" presetID="1" presetClass="emph" presetSubtype="2" fill="hold" nodeType="withEffect">
                                      <p:stCondLst>
                                        <p:cond delay="0"/>
                                      </p:stCondLst>
                                      <p:childTnLst>
                                        <p:animClr clrSpc="rgb" dir="cw">
                                          <p:cBhvr>
                                            <p:cTn id="68" dur="500" fill="hold"/>
                                            <p:tgtEl>
                                              <p:spTgt spid="7"/>
                                            </p:tgtEl>
                                            <p:attrNameLst>
                                              <p:attrName>fillcolor</p:attrName>
                                            </p:attrNameLst>
                                          </p:cBhvr>
                                          <p:to>
                                            <a:srgbClr val="C00000"/>
                                          </p:to>
                                        </p:animClr>
                                        <p:set>
                                          <p:cBhvr>
                                            <p:cTn id="69" dur="500" fill="hold"/>
                                            <p:tgtEl>
                                              <p:spTgt spid="7"/>
                                            </p:tgtEl>
                                            <p:attrNameLst>
                                              <p:attrName>fill.type</p:attrName>
                                            </p:attrNameLst>
                                          </p:cBhvr>
                                          <p:to>
                                            <p:strVal val="solid"/>
                                          </p:to>
                                        </p:set>
                                        <p:set>
                                          <p:cBhvr>
                                            <p:cTn id="70" dur="500" fill="hold"/>
                                            <p:tgtEl>
                                              <p:spTgt spid="7"/>
                                            </p:tgtEl>
                                            <p:attrNameLst>
                                              <p:attrName>fill.on</p:attrName>
                                            </p:attrNameLst>
                                          </p:cBhvr>
                                          <p:to>
                                            <p:strVal val="true"/>
                                          </p:to>
                                        </p:set>
                                      </p:childTnLst>
                                      <p:subTnLst>
                                        <p:audio>
                                          <p:cMediaNode>
                                            <p:cTn display="0" masterRel="sameClick">
                                              <p:stCondLst>
                                                <p:cond evt="begin" delay="0">
                                                  <p:tn val="67"/>
                                                </p:cond>
                                              </p:stCondLst>
                                              <p:endCondLst>
                                                <p:cond evt="onStopAudio" delay="0">
                                                  <p:tgtEl>
                                                    <p:sldTgt/>
                                                  </p:tgtEl>
                                                </p:cond>
                                              </p:endCondLst>
                                            </p:cTn>
                                            <p:tgtEl>
                                              <p:sndTgt r:embed="rId2" name="wrong.wav"/>
                                            </p:tgtEl>
                                          </p:cMediaNode>
                                        </p:audio>
                                      </p:subTnLst>
                                    </p:cTn>
                                  </p:par>
                                  <p:par>
                                    <p:cTn id="71" presetID="2" presetClass="entr" presetSubtype="1" fill="hold" nodeType="withEffect">
                                      <p:stCondLst>
                                        <p:cond delay="0"/>
                                      </p:stCondLst>
                                      <p:childTnLst>
                                        <p:set>
                                          <p:cBhvr>
                                            <p:cTn id="72" dur="1" fill="hold">
                                              <p:stCondLst>
                                                <p:cond delay="0"/>
                                              </p:stCondLst>
                                            </p:cTn>
                                            <p:tgtEl>
                                              <p:spTgt spid="10"/>
                                            </p:tgtEl>
                                            <p:attrNameLst>
                                              <p:attrName>style.visibility</p:attrName>
                                            </p:attrNameLst>
                                          </p:cBhvr>
                                          <p:to>
                                            <p:strVal val="visible"/>
                                          </p:to>
                                        </p:set>
                                        <p:anim calcmode="lin" valueType="num">
                                          <p:cBhvr additive="base">
                                            <p:cTn id="73" dur="750" fill="hold"/>
                                            <p:tgtEl>
                                              <p:spTgt spid="10"/>
                                            </p:tgtEl>
                                            <p:attrNameLst>
                                              <p:attrName>ppt_x</p:attrName>
                                            </p:attrNameLst>
                                          </p:cBhvr>
                                          <p:tavLst>
                                            <p:tav tm="0">
                                              <p:val>
                                                <p:strVal val="#ppt_x"/>
                                              </p:val>
                                            </p:tav>
                                            <p:tav tm="100000">
                                              <p:val>
                                                <p:strVal val="#ppt_x"/>
                                              </p:val>
                                            </p:tav>
                                          </p:tavLst>
                                        </p:anim>
                                        <p:anim calcmode="lin" valueType="num">
                                          <p:cBhvr additive="base">
                                            <p:cTn id="74" dur="75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7"/>
                      </p:tgtEl>
                    </p:cond>
                  </p:nextCondLst>
                </p:seq>
                <p:seq concurrent="1" nextAc="seek">
                  <p:cTn id="75" restart="whenNotActive" fill="hold" evtFilter="cancelBubble" nodeType="interactiveSeq">
                    <p:stCondLst>
                      <p:cond evt="onClick" delay="0">
                        <p:tgtEl>
                          <p:spTgt spid="8"/>
                        </p:tgtEl>
                      </p:cond>
                    </p:stCondLst>
                    <p:endSync evt="end" delay="0">
                      <p:rtn val="all"/>
                    </p:endSync>
                    <p:childTnLst>
                      <p:par>
                        <p:cTn id="76" fill="hold">
                          <p:stCondLst>
                            <p:cond delay="0"/>
                          </p:stCondLst>
                          <p:childTnLst>
                            <p:par>
                              <p:cTn id="77" fill="hold">
                                <p:stCondLst>
                                  <p:cond delay="0"/>
                                </p:stCondLst>
                                <p:childTnLst>
                                  <p:par>
                                    <p:cTn id="78" presetID="1" presetClass="emph" presetSubtype="2" fill="hold" nodeType="withEffect">
                                      <p:stCondLst>
                                        <p:cond delay="0"/>
                                      </p:stCondLst>
                                      <p:childTnLst>
                                        <p:animClr clrSpc="rgb" dir="cw">
                                          <p:cBhvr>
                                            <p:cTn id="79" dur="500" fill="hold"/>
                                            <p:tgtEl>
                                              <p:spTgt spid="8"/>
                                            </p:tgtEl>
                                            <p:attrNameLst>
                                              <p:attrName>fillcolor</p:attrName>
                                            </p:attrNameLst>
                                          </p:cBhvr>
                                          <p:to>
                                            <a:srgbClr val="00C000"/>
                                          </p:to>
                                        </p:animClr>
                                        <p:set>
                                          <p:cBhvr>
                                            <p:cTn id="80" dur="500" fill="hold"/>
                                            <p:tgtEl>
                                              <p:spTgt spid="8"/>
                                            </p:tgtEl>
                                            <p:attrNameLst>
                                              <p:attrName>fill.type</p:attrName>
                                            </p:attrNameLst>
                                          </p:cBhvr>
                                          <p:to>
                                            <p:strVal val="solid"/>
                                          </p:to>
                                        </p:set>
                                        <p:set>
                                          <p:cBhvr>
                                            <p:cTn id="81" dur="500" fill="hold"/>
                                            <p:tgtEl>
                                              <p:spTgt spid="8"/>
                                            </p:tgtEl>
                                            <p:attrNameLst>
                                              <p:attrName>fill.on</p:attrName>
                                            </p:attrNameLst>
                                          </p:cBhvr>
                                          <p:to>
                                            <p:strVal val="true"/>
                                          </p:to>
                                        </p:set>
                                      </p:childTnLst>
                                      <p:subTnLst>
                                        <p:audio>
                                          <p:cMediaNode>
                                            <p:cTn display="0" masterRel="sameClick">
                                              <p:stCondLst>
                                                <p:cond evt="begin" delay="0">
                                                  <p:tn val="78"/>
                                                </p:cond>
                                              </p:stCondLst>
                                              <p:endCondLst>
                                                <p:cond evt="onStopAudio" delay="0">
                                                  <p:tgtEl>
                                                    <p:sldTgt/>
                                                  </p:tgtEl>
                                                </p:cond>
                                              </p:endCondLst>
                                            </p:cTn>
                                            <p:tgtEl>
                                              <p:sndTgt r:embed="rId3" name="correct.wav"/>
                                            </p:tgtEl>
                                          </p:cMediaNode>
                                        </p:audio>
                                      </p:subTnLst>
                                    </p:cTn>
                                  </p:par>
                                </p:childTnLst>
                              </p:cTn>
                            </p:par>
                          </p:childTnLst>
                        </p:cTn>
                      </p:par>
                    </p:childTnLst>
                  </p:cTn>
                  <p:nextCondLst>
                    <p:cond evt="onClick" delay="0">
                      <p:tgtEl>
                        <p:spTgt spid="8"/>
                      </p:tgtEl>
                    </p:cond>
                  </p:nextCondLst>
                </p:seq>
                <p:seq concurrent="1" nextAc="seek">
                  <p:cTn id="82" restart="whenNotActive" fill="hold" evtFilter="cancelBubble" nodeType="interactiveSeq">
                    <p:stCondLst>
                      <p:cond evt="onClick" delay="0">
                        <p:tgtEl>
                          <p:spTgt spid="9"/>
                        </p:tgtEl>
                      </p:cond>
                    </p:stCondLst>
                    <p:endSync evt="end" delay="0">
                      <p:rtn val="all"/>
                    </p:endSync>
                    <p:childTnLst>
                      <p:par>
                        <p:cTn id="83" fill="hold">
                          <p:stCondLst>
                            <p:cond delay="0"/>
                          </p:stCondLst>
                          <p:childTnLst>
                            <p:par>
                              <p:cTn id="84" fill="hold">
                                <p:stCondLst>
                                  <p:cond delay="0"/>
                                </p:stCondLst>
                                <p:childTnLst>
                                  <p:par>
                                    <p:cTn id="85" presetID="1" presetClass="emph" presetSubtype="2" fill="hold" nodeType="withEffect">
                                      <p:stCondLst>
                                        <p:cond delay="0"/>
                                      </p:stCondLst>
                                      <p:childTnLst>
                                        <p:animClr clrSpc="rgb" dir="cw">
                                          <p:cBhvr>
                                            <p:cTn id="86" dur="500" fill="hold"/>
                                            <p:tgtEl>
                                              <p:spTgt spid="9"/>
                                            </p:tgtEl>
                                            <p:attrNameLst>
                                              <p:attrName>fillcolor</p:attrName>
                                            </p:attrNameLst>
                                          </p:cBhvr>
                                          <p:to>
                                            <a:srgbClr val="C00000"/>
                                          </p:to>
                                        </p:animClr>
                                        <p:set>
                                          <p:cBhvr>
                                            <p:cTn id="87" dur="500" fill="hold"/>
                                            <p:tgtEl>
                                              <p:spTgt spid="9"/>
                                            </p:tgtEl>
                                            <p:attrNameLst>
                                              <p:attrName>fill.type</p:attrName>
                                            </p:attrNameLst>
                                          </p:cBhvr>
                                          <p:to>
                                            <p:strVal val="solid"/>
                                          </p:to>
                                        </p:set>
                                        <p:set>
                                          <p:cBhvr>
                                            <p:cTn id="88" dur="500" fill="hold"/>
                                            <p:tgtEl>
                                              <p:spTgt spid="9"/>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wrong.wav"/>
                                            </p:tgtEl>
                                          </p:cMediaNode>
                                        </p:audio>
                                      </p:subTnLst>
                                    </p:cTn>
                                  </p:par>
                                  <p:par>
                                    <p:cTn id="89" presetID="2" presetClass="entr" presetSubtype="1"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 calcmode="lin" valueType="num">
                                          <p:cBhvr additive="base">
                                            <p:cTn id="91" dur="750" fill="hold"/>
                                            <p:tgtEl>
                                              <p:spTgt spid="10"/>
                                            </p:tgtEl>
                                            <p:attrNameLst>
                                              <p:attrName>ppt_x</p:attrName>
                                            </p:attrNameLst>
                                          </p:cBhvr>
                                          <p:tavLst>
                                            <p:tav tm="0">
                                              <p:val>
                                                <p:strVal val="#ppt_x"/>
                                              </p:val>
                                            </p:tav>
                                            <p:tav tm="100000">
                                              <p:val>
                                                <p:strVal val="#ppt_x"/>
                                              </p:val>
                                            </p:tav>
                                          </p:tavLst>
                                        </p:anim>
                                        <p:anim calcmode="lin" valueType="num">
                                          <p:cBhvr additive="base">
                                            <p:cTn id="92" dur="75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9"/>
                      </p:tgtEl>
                    </p:cond>
                  </p:nextCondLst>
                </p:seq>
                <p:seq concurrent="1" nextAc="seek">
                  <p:cTn id="93" restart="whenNotActive" fill="hold" evtFilter="cancelBubble" nodeType="interactiveSeq">
                    <p:stCondLst>
                      <p:cond evt="onClick" delay="0">
                        <p:tgtEl>
                          <p:spTgt spid="10"/>
                        </p:tgtEl>
                      </p:cond>
                    </p:stCondLst>
                    <p:endSync evt="end" delay="0">
                      <p:rtn val="all"/>
                    </p:endSync>
                    <p:childTnLst>
                      <p:par>
                        <p:cTn id="94" fill="hold">
                          <p:stCondLst>
                            <p:cond delay="0"/>
                          </p:stCondLst>
                          <p:childTnLst>
                            <p:par>
                              <p:cTn id="95" fill="hold">
                                <p:stCondLst>
                                  <p:cond delay="0"/>
                                </p:stCondLst>
                                <p:childTnLst>
                                  <p:par>
                                    <p:cTn id="96" presetID="1" presetClass="emph" presetSubtype="2" fill="hold" nodeType="withEffect">
                                      <p:stCondLst>
                                        <p:cond delay="0"/>
                                      </p:stCondLst>
                                      <p:childTnLst>
                                        <p:animClr clrSpc="rgb" dir="cw">
                                          <p:cBhvr>
                                            <p:cTn id="97" dur="750" fill="hold"/>
                                            <p:tgtEl>
                                              <p:spTgt spid="6"/>
                                            </p:tgtEl>
                                            <p:attrNameLst>
                                              <p:attrName>fillcolor</p:attrName>
                                            </p:attrNameLst>
                                          </p:cBhvr>
                                          <p:to>
                                            <a:srgbClr val="00B050"/>
                                          </p:to>
                                        </p:animClr>
                                        <p:set>
                                          <p:cBhvr>
                                            <p:cTn id="98" dur="750" fill="hold"/>
                                            <p:tgtEl>
                                              <p:spTgt spid="6"/>
                                            </p:tgtEl>
                                            <p:attrNameLst>
                                              <p:attrName>fill.type</p:attrName>
                                            </p:attrNameLst>
                                          </p:cBhvr>
                                          <p:to>
                                            <p:strVal val="solid"/>
                                          </p:to>
                                        </p:set>
                                        <p:set>
                                          <p:cBhvr>
                                            <p:cTn id="99" dur="750" fill="hold"/>
                                            <p:tgtEl>
                                              <p:spTgt spid="6"/>
                                            </p:tgtEl>
                                            <p:attrNameLst>
                                              <p:attrName>fill.on</p:attrName>
                                            </p:attrNameLst>
                                          </p:cBhvr>
                                          <p:to>
                                            <p:strVal val="true"/>
                                          </p:to>
                                        </p:set>
                                      </p:childTnLst>
                                    </p:cTn>
                                  </p:par>
                                </p:childTnLst>
                              </p:cTn>
                            </p:par>
                          </p:childTnLst>
                        </p:cTn>
                      </p:par>
                    </p:childTnLst>
                  </p:cTn>
                  <p:nextCondLst>
                    <p:cond evt="onClick" delay="0">
                      <p:tgtEl>
                        <p:spTgt spid="10"/>
                      </p:tgtEl>
                    </p:cond>
                  </p:nextCondLst>
                </p:seq>
                <p:seq concurrent="1" nextAc="seek">
                  <p:cTn id="100" restart="whenNotActive" fill="hold" evtFilter="cancelBubble" nodeType="interactiveSeq">
                    <p:stCondLst>
                      <p:cond evt="onClick" delay="0">
                        <p:tgtEl>
                          <p:spTgt spid="11"/>
                        </p:tgtEl>
                      </p:cond>
                    </p:stCondLst>
                    <p:endSync evt="end" delay="0">
                      <p:rtn val="all"/>
                    </p:endSync>
                    <p:childTnLst>
                      <p:par>
                        <p:cTn id="101" fill="hold">
                          <p:stCondLst>
                            <p:cond delay="0"/>
                          </p:stCondLst>
                          <p:childTnLst>
                            <p:par>
                              <p:cTn id="102" fill="hold">
                                <p:stCondLst>
                                  <p:cond delay="0"/>
                                </p:stCondLst>
                                <p:childTnLst>
                                  <p:par>
                                    <p:cTn id="103" presetID="2" presetClass="exit" presetSubtype="4" fill="hold" grpId="1" nodeType="clickEffect">
                                      <p:stCondLst>
                                        <p:cond delay="0"/>
                                      </p:stCondLst>
                                      <p:childTnLst>
                                        <p:anim calcmode="lin" valueType="num">
                                          <p:cBhvr additive="base">
                                            <p:cTn id="104" dur="500"/>
                                            <p:tgtEl>
                                              <p:spTgt spid="9"/>
                                            </p:tgtEl>
                                            <p:attrNameLst>
                                              <p:attrName>ppt_x</p:attrName>
                                            </p:attrNameLst>
                                          </p:cBhvr>
                                          <p:tavLst>
                                            <p:tav tm="0">
                                              <p:val>
                                                <p:strVal val="ppt_x"/>
                                              </p:val>
                                            </p:tav>
                                            <p:tav tm="100000">
                                              <p:val>
                                                <p:strVal val="ppt_x"/>
                                              </p:val>
                                            </p:tav>
                                          </p:tavLst>
                                        </p:anim>
                                        <p:anim calcmode="lin" valueType="num">
                                          <p:cBhvr additive="base">
                                            <p:cTn id="105" dur="500"/>
                                            <p:tgtEl>
                                              <p:spTgt spid="9"/>
                                            </p:tgtEl>
                                            <p:attrNameLst>
                                              <p:attrName>ppt_y</p:attrName>
                                            </p:attrNameLst>
                                          </p:cBhvr>
                                          <p:tavLst>
                                            <p:tav tm="0">
                                              <p:val>
                                                <p:strVal val="ppt_y"/>
                                              </p:val>
                                            </p:tav>
                                            <p:tav tm="100000">
                                              <p:val>
                                                <p:strVal val="1+ppt_h/2"/>
                                              </p:val>
                                            </p:tav>
                                          </p:tavLst>
                                        </p:anim>
                                        <p:set>
                                          <p:cBhvr>
                                            <p:cTn id="106" dur="1" fill="hold">
                                              <p:stCondLst>
                                                <p:cond delay="499"/>
                                              </p:stCondLst>
                                            </p:cTn>
                                            <p:tgtEl>
                                              <p:spTgt spid="9"/>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42" presetClass="exit" presetSubtype="0" fill="hold" grpId="1" nodeType="clickEffect">
                                      <p:stCondLst>
                                        <p:cond delay="0"/>
                                      </p:stCondLst>
                                      <p:childTnLst>
                                        <p:animEffect transition="out" filter="fade">
                                          <p:cBhvr>
                                            <p:cTn id="110" dur="1000"/>
                                            <p:tgtEl>
                                              <p:spTgt spid="7"/>
                                            </p:tgtEl>
                                          </p:cBhvr>
                                        </p:animEffect>
                                        <p:anim calcmode="lin" valueType="num">
                                          <p:cBhvr>
                                            <p:cTn id="111" dur="1000"/>
                                            <p:tgtEl>
                                              <p:spTgt spid="7"/>
                                            </p:tgtEl>
                                            <p:attrNameLst>
                                              <p:attrName>ppt_x</p:attrName>
                                            </p:attrNameLst>
                                          </p:cBhvr>
                                          <p:tavLst>
                                            <p:tav tm="0">
                                              <p:val>
                                                <p:strVal val="ppt_x"/>
                                              </p:val>
                                            </p:tav>
                                            <p:tav tm="100000">
                                              <p:val>
                                                <p:strVal val="ppt_x"/>
                                              </p:val>
                                            </p:tav>
                                          </p:tavLst>
                                        </p:anim>
                                        <p:anim calcmode="lin" valueType="num">
                                          <p:cBhvr>
                                            <p:cTn id="112" dur="1000"/>
                                            <p:tgtEl>
                                              <p:spTgt spid="7"/>
                                            </p:tgtEl>
                                            <p:attrNameLst>
                                              <p:attrName>ppt_y</p:attrName>
                                            </p:attrNameLst>
                                          </p:cBhvr>
                                          <p:tavLst>
                                            <p:tav tm="0">
                                              <p:val>
                                                <p:strVal val="ppt_y"/>
                                              </p:val>
                                            </p:tav>
                                            <p:tav tm="100000">
                                              <p:val>
                                                <p:strVal val="ppt_y+.1"/>
                                              </p:val>
                                            </p:tav>
                                          </p:tavLst>
                                        </p:anim>
                                        <p:set>
                                          <p:cBhvr>
                                            <p:cTn id="113" dur="1" fill="hold">
                                              <p:stCondLst>
                                                <p:cond delay="9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1"/>
                      </p:tgtEl>
                    </p:cond>
                  </p:nextCondLst>
                </p:seq>
                <p:seq concurrent="1" nextAc="seek">
                  <p:cTn id="114" restart="whenNotActive" fill="hold" evtFilter="cancelBubble" nodeType="interactiveSeq">
                    <p:stCondLst>
                      <p:cond evt="onClick" delay="0">
                        <p:tgtEl>
                          <p:spTgt spid="12"/>
                        </p:tgtEl>
                      </p:cond>
                    </p:stCondLst>
                    <p:endSync evt="end" delay="0">
                      <p:rtn val="all"/>
                    </p:endSync>
                    <p:childTnLst>
                      <p:par>
                        <p:cTn id="115" fill="hold">
                          <p:stCondLst>
                            <p:cond delay="0"/>
                          </p:stCondLst>
                          <p:childTnLst>
                            <p:par>
                              <p:cTn id="116" fill="hold">
                                <p:stCondLst>
                                  <p:cond delay="0"/>
                                </p:stCondLst>
                                <p:childTnLst>
                                  <p:par>
                                    <p:cTn id="117" presetID="22" presetClass="exit" presetSubtype="2" fill="hold" grpId="0" nodeType="clickEffect">
                                      <p:stCondLst>
                                        <p:cond delay="0"/>
                                      </p:stCondLst>
                                      <p:childTnLst>
                                        <p:animEffect transition="out" filter="wipe(right)">
                                          <p:cBhvr>
                                            <p:cTn id="118" dur="30000"/>
                                            <p:tgtEl>
                                              <p:spTgt spid="13"/>
                                            </p:tgtEl>
                                          </p:cBhvr>
                                        </p:animEffect>
                                        <p:set>
                                          <p:cBhvr>
                                            <p:cTn id="119" dur="1" fill="hold">
                                              <p:stCondLst>
                                                <p:cond delay="299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120" restart="whenNotActive" fill="hold" evtFilter="cancelBubble" nodeType="interactiveSeq">
                    <p:stCondLst>
                      <p:cond evt="onClick" delay="0">
                        <p:tgtEl>
                          <p:spTgt spid="14"/>
                        </p:tgtEl>
                      </p:cond>
                    </p:stCondLst>
                    <p:endSync evt="end" delay="0">
                      <p:rtn val="all"/>
                    </p:endSync>
                    <p:childTnLst>
                      <p:par>
                        <p:cTn id="121" fill="hold">
                          <p:stCondLst>
                            <p:cond delay="0"/>
                          </p:stCondLst>
                          <p:childTnLst>
                            <p:par>
                              <p:cTn id="122" fill="hold">
                                <p:stCondLst>
                                  <p:cond delay="0"/>
                                </p:stCondLst>
                                <p:childTnLst>
                                  <p:par>
                                    <p:cTn id="123" presetID="2" presetClass="entr" presetSubtype="8" fill="hold" grpId="0" nodeType="clickEffect">
                                      <p:stCondLst>
                                        <p:cond delay="0"/>
                                      </p:stCondLst>
                                      <p:childTnLst>
                                        <p:set>
                                          <p:cBhvr>
                                            <p:cTn id="124" dur="1" fill="hold">
                                              <p:stCondLst>
                                                <p:cond delay="0"/>
                                              </p:stCondLst>
                                            </p:cTn>
                                            <p:tgtEl>
                                              <p:spTgt spid="15"/>
                                            </p:tgtEl>
                                            <p:attrNameLst>
                                              <p:attrName>style.visibility</p:attrName>
                                            </p:attrNameLst>
                                          </p:cBhvr>
                                          <p:to>
                                            <p:strVal val="visible"/>
                                          </p:to>
                                        </p:set>
                                        <p:anim calcmode="lin" valueType="num">
                                          <p:cBhvr additive="base">
                                            <p:cTn id="125" dur="500" fill="hold"/>
                                            <p:tgtEl>
                                              <p:spTgt spid="15"/>
                                            </p:tgtEl>
                                            <p:attrNameLst>
                                              <p:attrName>ppt_x</p:attrName>
                                            </p:attrNameLst>
                                          </p:cBhvr>
                                          <p:tavLst>
                                            <p:tav tm="0">
                                              <p:val>
                                                <p:strVal val="0-#ppt_w/2"/>
                                              </p:val>
                                            </p:tav>
                                            <p:tav tm="100000">
                                              <p:val>
                                                <p:strVal val="#ppt_x"/>
                                              </p:val>
                                            </p:tav>
                                          </p:tavLst>
                                        </p:anim>
                                        <p:anim calcmode="lin" valueType="num">
                                          <p:cBhvr additive="base">
                                            <p:cTn id="12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14"/>
                      </p:tgtEl>
                    </p:cond>
                  </p:nextCondLst>
                </p:seq>
              </p:childTnLst>
            </p:cTn>
          </p:par>
        </p:tnLst>
        <p:bldLst>
          <p:bldP spid="2" grpId="0" animBg="1"/>
          <p:bldP spid="2" grpId="1" animBg="1"/>
          <p:bldP spid="5" grpId="0" animBg="1"/>
          <p:bldP spid="6" grpId="0" animBg="1"/>
          <p:bldP spid="7" grpId="0" animBg="1"/>
          <p:bldP spid="7" grpId="1" animBg="1"/>
          <p:bldP spid="8" grpId="0" animBg="1"/>
          <p:bldP spid="9" grpId="0" animBg="1"/>
          <p:bldP spid="9" grpId="1" animBg="1"/>
          <p:bldP spid="10" grpId="0" animBg="1"/>
          <p:bldP spid="11" grpId="0" animBg="1"/>
          <p:bldP spid="12" grpId="0" animBg="1"/>
          <p:bldP spid="13" grpId="0" animBg="1"/>
          <p:bldP spid="14" grpId="0" animBg="1"/>
          <p:bldGraphic spid="15" grpId="0">
            <p:bldAsOne/>
          </p:bldGraphic>
          <p:bldP spid="16" grpId="0" animBg="1"/>
          <p:bldP spid="16" grpId="1" animBg="1"/>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2825" y="553248"/>
            <a:ext cx="6504000" cy="2736900"/>
          </a:xfrm>
        </p:spPr>
        <p:txBody>
          <a:bodyPr/>
          <a:lstStyle/>
          <a:p>
            <a:r>
              <a:rPr lang="ru-RU" dirty="0" smtClean="0"/>
              <a:t>Заключение</a:t>
            </a:r>
            <a:endParaRPr lang="ru-RU" dirty="0"/>
          </a:p>
        </p:txBody>
      </p:sp>
      <p:sp>
        <p:nvSpPr>
          <p:cNvPr id="3" name="Подзаголовок 2"/>
          <p:cNvSpPr>
            <a:spLocks noGrp="1"/>
          </p:cNvSpPr>
          <p:nvPr>
            <p:ph type="subTitle" idx="1"/>
          </p:nvPr>
        </p:nvSpPr>
        <p:spPr>
          <a:xfrm>
            <a:off x="691152" y="3496314"/>
            <a:ext cx="6504000" cy="2507321"/>
          </a:xfrm>
        </p:spPr>
        <p:txBody>
          <a:bodyPr>
            <a:noAutofit/>
          </a:bodyPr>
          <a:lstStyle/>
          <a:p>
            <a:r>
              <a:rPr lang="ru-RU" sz="1400" dirty="0">
                <a:latin typeface="Times New Roman" panose="02020603050405020304" pitchFamily="18" charset="0"/>
                <a:cs typeface="Times New Roman" panose="02020603050405020304" pitchFamily="18" charset="0"/>
              </a:rPr>
              <a:t>Паттерны проектирования играют ключевую </a:t>
            </a:r>
            <a:r>
              <a:rPr lang="ru-RU" sz="1400" dirty="0" smtClean="0">
                <a:latin typeface="Times New Roman" panose="02020603050405020304" pitchFamily="18" charset="0"/>
                <a:cs typeface="Times New Roman" panose="02020603050405020304" pitchFamily="18" charset="0"/>
              </a:rPr>
              <a:t>роль</a:t>
            </a:r>
            <a:r>
              <a:rPr lang="en-US" sz="1400" dirty="0" smtClean="0">
                <a:latin typeface="Times New Roman" panose="02020603050405020304" pitchFamily="18" charset="0"/>
                <a:cs typeface="Times New Roman" panose="02020603050405020304" pitchFamily="18" charset="0"/>
              </a:rPr>
              <a:t> </a:t>
            </a:r>
            <a:r>
              <a:rPr lang="ru-RU" sz="1400" dirty="0" smtClean="0">
                <a:latin typeface="Times New Roman" panose="02020603050405020304" pitchFamily="18" charset="0"/>
                <a:cs typeface="Times New Roman" panose="02020603050405020304" pitchFamily="18" charset="0"/>
              </a:rPr>
              <a:t>в</a:t>
            </a:r>
            <a:r>
              <a:rPr lang="en-US" sz="1400" dirty="0" smtClean="0">
                <a:latin typeface="Times New Roman" panose="02020603050405020304" pitchFamily="18" charset="0"/>
                <a:cs typeface="Times New Roman" panose="02020603050405020304" pitchFamily="18" charset="0"/>
              </a:rPr>
              <a:t> </a:t>
            </a:r>
          </a:p>
          <a:p>
            <a:r>
              <a:rPr lang="ru-RU" sz="1400" dirty="0" smtClean="0">
                <a:latin typeface="Times New Roman" panose="02020603050405020304" pitchFamily="18" charset="0"/>
                <a:cs typeface="Times New Roman" panose="02020603050405020304" pitchFamily="18" charset="0"/>
              </a:rPr>
              <a:t>разработке</a:t>
            </a:r>
            <a:r>
              <a:rPr lang="en-US" sz="1400" dirty="0" smtClean="0">
                <a:latin typeface="Times New Roman" panose="02020603050405020304" pitchFamily="18" charset="0"/>
                <a:cs typeface="Times New Roman" panose="02020603050405020304" pitchFamily="18" charset="0"/>
              </a:rPr>
              <a:t> </a:t>
            </a:r>
            <a:r>
              <a:rPr lang="ru-RU" sz="1400" dirty="0" smtClean="0">
                <a:latin typeface="Times New Roman" panose="02020603050405020304" pitchFamily="18" charset="0"/>
                <a:cs typeface="Times New Roman" panose="02020603050405020304" pitchFamily="18" charset="0"/>
              </a:rPr>
              <a:t>программного</a:t>
            </a:r>
            <a:r>
              <a:rPr lang="en-US" sz="1400" dirty="0" smtClean="0">
                <a:latin typeface="Times New Roman" panose="02020603050405020304" pitchFamily="18" charset="0"/>
                <a:cs typeface="Times New Roman" panose="02020603050405020304" pitchFamily="18" charset="0"/>
              </a:rPr>
              <a:t> </a:t>
            </a:r>
            <a:r>
              <a:rPr lang="ru-RU" sz="1400" dirty="0" smtClean="0">
                <a:latin typeface="Times New Roman" panose="02020603050405020304" pitchFamily="18" charset="0"/>
                <a:cs typeface="Times New Roman" panose="02020603050405020304" pitchFamily="18" charset="0"/>
              </a:rPr>
              <a:t>обеспечения</a:t>
            </a:r>
            <a:r>
              <a:rPr lang="ru-RU" sz="1400" dirty="0">
                <a:latin typeface="Times New Roman" panose="02020603050405020304" pitchFamily="18" charset="0"/>
                <a:cs typeface="Times New Roman" panose="02020603050405020304" pitchFamily="18" charset="0"/>
              </a:rPr>
              <a:t>, предлагая проверенные решения </a:t>
            </a:r>
            <a:r>
              <a:rPr lang="ru-RU" sz="1400" dirty="0" smtClean="0">
                <a:latin typeface="Times New Roman" panose="02020603050405020304" pitchFamily="18" charset="0"/>
                <a:cs typeface="Times New Roman" panose="02020603050405020304" pitchFamily="18" charset="0"/>
              </a:rPr>
              <a:t>д</a:t>
            </a:r>
            <a:r>
              <a:rPr lang="en-US" sz="1400" dirty="0" smtClean="0">
                <a:latin typeface="Times New Roman" panose="02020603050405020304" pitchFamily="18" charset="0"/>
                <a:cs typeface="Times New Roman" panose="02020603050405020304" pitchFamily="18" charset="0"/>
              </a:rPr>
              <a:t> </a:t>
            </a:r>
            <a:r>
              <a:rPr lang="ru-RU" sz="1400" dirty="0" smtClean="0">
                <a:latin typeface="Times New Roman" panose="02020603050405020304" pitchFamily="18" charset="0"/>
                <a:cs typeface="Times New Roman" panose="02020603050405020304" pitchFamily="18" charset="0"/>
              </a:rPr>
              <a:t>ля</a:t>
            </a:r>
            <a:endParaRPr lang="en-US" sz="1400" dirty="0" smtClean="0">
              <a:latin typeface="Times New Roman" panose="02020603050405020304" pitchFamily="18" charset="0"/>
              <a:cs typeface="Times New Roman" panose="02020603050405020304" pitchFamily="18" charset="0"/>
            </a:endParaRPr>
          </a:p>
          <a:p>
            <a:r>
              <a:rPr lang="ru-RU" sz="1400" dirty="0" smtClean="0">
                <a:latin typeface="Times New Roman" panose="02020603050405020304" pitchFamily="18" charset="0"/>
                <a:cs typeface="Times New Roman" panose="02020603050405020304" pitchFamily="18" charset="0"/>
              </a:rPr>
              <a:t>распространённых </a:t>
            </a:r>
            <a:r>
              <a:rPr lang="ru-RU" sz="1400" dirty="0">
                <a:latin typeface="Times New Roman" panose="02020603050405020304" pitchFamily="18" charset="0"/>
                <a:cs typeface="Times New Roman" panose="02020603050405020304" pitchFamily="18" charset="0"/>
              </a:rPr>
              <a:t>проблем и </a:t>
            </a:r>
            <a:r>
              <a:rPr lang="ru-RU" sz="1400" dirty="0" smtClean="0">
                <a:latin typeface="Times New Roman" panose="02020603050405020304" pitchFamily="18" charset="0"/>
                <a:cs typeface="Times New Roman" panose="02020603050405020304" pitchFamily="18" charset="0"/>
              </a:rPr>
              <a:t>задач</a:t>
            </a:r>
            <a:r>
              <a:rPr lang="en-US" sz="1400" dirty="0" smtClean="0">
                <a:latin typeface="Times New Roman" panose="02020603050405020304" pitchFamily="18" charset="0"/>
                <a:cs typeface="Times New Roman" panose="02020603050405020304" pitchFamily="18" charset="0"/>
              </a:rPr>
              <a:t>, </a:t>
            </a:r>
            <a:r>
              <a:rPr lang="ru-RU" sz="1400" dirty="0" smtClean="0">
                <a:latin typeface="Times New Roman" panose="02020603050405020304" pitchFamily="18" charset="0"/>
                <a:cs typeface="Times New Roman" panose="02020603050405020304" pitchFamily="18" charset="0"/>
              </a:rPr>
              <a:t>таких как </a:t>
            </a:r>
            <a:r>
              <a:rPr lang="ru-RU" sz="1400" dirty="0" smtClean="0">
                <a:latin typeface="Times New Roman" panose="02020603050405020304" pitchFamily="18" charset="0"/>
              </a:rPr>
              <a:t>у</a:t>
            </a:r>
            <a:r>
              <a:rPr lang="ru-RU" sz="1400" dirty="0" smtClean="0"/>
              <a:t>прощение</a:t>
            </a:r>
          </a:p>
          <a:p>
            <a:r>
              <a:rPr lang="ru-RU" sz="1400" dirty="0" smtClean="0"/>
              <a:t>разработки</a:t>
            </a:r>
            <a:r>
              <a:rPr lang="en-US" sz="1400" dirty="0" smtClean="0"/>
              <a:t>,</a:t>
            </a:r>
            <a:r>
              <a:rPr lang="ru-RU" sz="1400" dirty="0" smtClean="0"/>
              <a:t>улучшение </a:t>
            </a:r>
            <a:r>
              <a:rPr lang="ru-RU" sz="1400" dirty="0"/>
              <a:t>читаемости и поддержки </a:t>
            </a:r>
            <a:r>
              <a:rPr lang="ru-RU" sz="1400" dirty="0" smtClean="0"/>
              <a:t>кода</a:t>
            </a:r>
            <a:r>
              <a:rPr lang="en-US" sz="1400" dirty="0" smtClean="0"/>
              <a:t>,</a:t>
            </a:r>
            <a:r>
              <a:rPr lang="ru-RU" sz="1400" dirty="0"/>
              <a:t> </a:t>
            </a:r>
            <a:r>
              <a:rPr lang="ru-RU" sz="1400" dirty="0" smtClean="0"/>
              <a:t>гибкость и</a:t>
            </a:r>
          </a:p>
          <a:p>
            <a:r>
              <a:rPr lang="ru-RU" sz="1400" dirty="0" smtClean="0"/>
              <a:t>масштабируемость</a:t>
            </a:r>
            <a:r>
              <a:rPr lang="en-US" sz="1400" dirty="0" smtClean="0"/>
              <a:t>,</a:t>
            </a:r>
            <a:r>
              <a:rPr lang="ru-RU" sz="1400" b="1" dirty="0"/>
              <a:t> </a:t>
            </a:r>
            <a:r>
              <a:rPr lang="ru-RU" sz="1400" b="1" dirty="0" smtClean="0"/>
              <a:t>командная работа.</a:t>
            </a:r>
            <a:endParaRPr lang="ru-RU"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96141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23"/>
          <p:cNvSpPr txBox="1">
            <a:spLocks noGrp="1"/>
          </p:cNvSpPr>
          <p:nvPr>
            <p:ph type="title"/>
          </p:nvPr>
        </p:nvSpPr>
        <p:spPr>
          <a:xfrm>
            <a:off x="4541338" y="282871"/>
            <a:ext cx="6894000" cy="2194070"/>
          </a:xfrm>
          <a:prstGeom prst="rect">
            <a:avLst/>
          </a:prstGeom>
        </p:spPr>
        <p:txBody>
          <a:bodyPr spcFirstLastPara="1" wrap="square" lIns="121900" tIns="121900" rIns="121900" bIns="121900" anchor="t" anchorCtr="0">
            <a:noAutofit/>
          </a:bodyPr>
          <a:lstStyle/>
          <a:p>
            <a:pPr lvl="0">
              <a:buSzPts val="990"/>
            </a:pPr>
            <a:r>
              <a:rPr lang="ru-RU" sz="3000" dirty="0" smtClean="0">
                <a:latin typeface="Times New Roman" panose="02020603050405020304" pitchFamily="18" charset="0"/>
                <a:cs typeface="Times New Roman" panose="02020603050405020304" pitchFamily="18" charset="0"/>
              </a:rPr>
              <a:t>История создания шаблонов(паттернов) проектирования</a:t>
            </a:r>
            <a:endParaRPr sz="3000" dirty="0">
              <a:latin typeface="Times New Roman" panose="02020603050405020304" pitchFamily="18" charset="0"/>
              <a:cs typeface="Times New Roman" panose="02020603050405020304" pitchFamily="18" charset="0"/>
            </a:endParaRPr>
          </a:p>
        </p:txBody>
      </p:sp>
      <p:sp>
        <p:nvSpPr>
          <p:cNvPr id="8" name="Подзаголовок 7"/>
          <p:cNvSpPr>
            <a:spLocks noGrp="1"/>
          </p:cNvSpPr>
          <p:nvPr>
            <p:ph type="subTitle" idx="1"/>
          </p:nvPr>
        </p:nvSpPr>
        <p:spPr>
          <a:xfrm>
            <a:off x="4241260" y="2568102"/>
            <a:ext cx="7194078" cy="3599234"/>
          </a:xfrm>
        </p:spPr>
        <p:txBody>
          <a:bodyPr>
            <a:normAutofit/>
          </a:bodyPr>
          <a:lstStyle/>
          <a:p>
            <a:r>
              <a:rPr lang="ru-RU" sz="2000" dirty="0">
                <a:latin typeface="Times New Roman" panose="02020603050405020304" pitchFamily="18" charset="0"/>
                <a:cs typeface="Times New Roman" panose="02020603050405020304" pitchFamily="18" charset="0"/>
              </a:rPr>
              <a:t>В </a:t>
            </a:r>
            <a:r>
              <a:rPr lang="ru-RU" sz="2000" dirty="0" smtClean="0">
                <a:latin typeface="Times New Roman" panose="02020603050405020304" pitchFamily="18" charset="0"/>
                <a:cs typeface="Times New Roman" panose="02020603050405020304" pitchFamily="18" charset="0"/>
              </a:rPr>
              <a:t>1970-е</a:t>
            </a:r>
            <a:r>
              <a:rPr lang="ru-RU" sz="2000" dirty="0">
                <a:latin typeface="Times New Roman" panose="02020603050405020304" pitchFamily="18" charset="0"/>
                <a:cs typeface="Times New Roman" panose="02020603050405020304" pitchFamily="18" charset="0"/>
              </a:rPr>
              <a:t> </a:t>
            </a:r>
            <a:r>
              <a:rPr lang="ru-RU" sz="2000" dirty="0" smtClean="0">
                <a:latin typeface="Times New Roman" panose="02020603050405020304" pitchFamily="18" charset="0"/>
                <a:cs typeface="Times New Roman" panose="02020603050405020304" pitchFamily="18" charset="0"/>
              </a:rPr>
              <a:t>годы</a:t>
            </a:r>
            <a:r>
              <a:rPr lang="ru-RU" sz="2000" dirty="0">
                <a:latin typeface="Times New Roman" panose="02020603050405020304" pitchFamily="18" charset="0"/>
                <a:cs typeface="Times New Roman" panose="02020603050405020304" pitchFamily="18" charset="0"/>
              </a:rPr>
              <a:t> архитектор Кристофер </a:t>
            </a:r>
            <a:r>
              <a:rPr lang="ru-RU" sz="2000" dirty="0" err="1">
                <a:latin typeface="Times New Roman" panose="02020603050405020304" pitchFamily="18" charset="0"/>
                <a:cs typeface="Times New Roman" panose="02020603050405020304" pitchFamily="18" charset="0"/>
              </a:rPr>
              <a:t>Александер</a:t>
            </a:r>
            <a:r>
              <a:rPr lang="ru-RU" sz="2000" dirty="0">
                <a:latin typeface="Times New Roman" panose="02020603050405020304" pitchFamily="18" charset="0"/>
                <a:cs typeface="Times New Roman" panose="02020603050405020304" pitchFamily="18" charset="0"/>
              </a:rPr>
              <a:t> составил набор шаблонов проектирования. В области архитектуры эта идея не получила такого развития, как позже в области программной разработки.</a:t>
            </a:r>
          </a:p>
          <a:p>
            <a:r>
              <a:rPr lang="ru-RU" sz="2000" dirty="0">
                <a:latin typeface="Times New Roman" panose="02020603050405020304" pitchFamily="18" charset="0"/>
                <a:cs typeface="Times New Roman" panose="02020603050405020304" pitchFamily="18" charset="0"/>
              </a:rPr>
              <a:t>В 1987 </a:t>
            </a:r>
            <a:r>
              <a:rPr lang="ru-RU" sz="2000" dirty="0" smtClean="0">
                <a:latin typeface="Times New Roman" panose="02020603050405020304" pitchFamily="18" charset="0"/>
                <a:cs typeface="Times New Roman" panose="02020603050405020304" pitchFamily="18" charset="0"/>
              </a:rPr>
              <a:t>году</a:t>
            </a:r>
            <a:r>
              <a:rPr lang="ru-RU" sz="2000" dirty="0">
                <a:latin typeface="Times New Roman" panose="02020603050405020304" pitchFamily="18" charset="0"/>
                <a:cs typeface="Times New Roman" panose="02020603050405020304" pitchFamily="18" charset="0"/>
              </a:rPr>
              <a:t> </a:t>
            </a:r>
            <a:r>
              <a:rPr lang="ru-RU" sz="2000" dirty="0" smtClean="0">
                <a:latin typeface="Times New Roman" panose="02020603050405020304" pitchFamily="18" charset="0"/>
                <a:cs typeface="Times New Roman" panose="02020603050405020304" pitchFamily="18" charset="0"/>
              </a:rPr>
              <a:t>Кент </a:t>
            </a:r>
            <a:r>
              <a:rPr lang="ru-RU" sz="2000" dirty="0" err="1">
                <a:latin typeface="Times New Roman" panose="02020603050405020304" pitchFamily="18" charset="0"/>
                <a:cs typeface="Times New Roman" panose="02020603050405020304" pitchFamily="18" charset="0"/>
              </a:rPr>
              <a:t>Бэк</a:t>
            </a:r>
            <a:r>
              <a:rPr lang="ru-RU" sz="2000" dirty="0">
                <a:latin typeface="Times New Roman" panose="02020603050405020304" pitchFamily="18" charset="0"/>
                <a:cs typeface="Times New Roman" panose="02020603050405020304" pitchFamily="18" charset="0"/>
              </a:rPr>
              <a:t> (</a:t>
            </a:r>
            <a:r>
              <a:rPr lang="ru-RU" sz="2000" dirty="0" err="1">
                <a:latin typeface="Times New Roman" panose="02020603050405020304" pitchFamily="18" charset="0"/>
                <a:cs typeface="Times New Roman" panose="02020603050405020304" pitchFamily="18" charset="0"/>
              </a:rPr>
              <a:t>Kent</a:t>
            </a:r>
            <a:r>
              <a:rPr lang="ru-RU" sz="2000" dirty="0">
                <a:latin typeface="Times New Roman" panose="02020603050405020304" pitchFamily="18" charset="0"/>
                <a:cs typeface="Times New Roman" panose="02020603050405020304" pitchFamily="18" charset="0"/>
              </a:rPr>
              <a:t> </a:t>
            </a:r>
            <a:r>
              <a:rPr lang="ru-RU" sz="2000" dirty="0" err="1">
                <a:latin typeface="Times New Roman" panose="02020603050405020304" pitchFamily="18" charset="0"/>
                <a:cs typeface="Times New Roman" panose="02020603050405020304" pitchFamily="18" charset="0"/>
              </a:rPr>
              <a:t>Beck</a:t>
            </a:r>
            <a:r>
              <a:rPr lang="ru-RU" sz="2000" dirty="0">
                <a:latin typeface="Times New Roman" panose="02020603050405020304" pitchFamily="18" charset="0"/>
                <a:cs typeface="Times New Roman" panose="02020603050405020304" pitchFamily="18" charset="0"/>
              </a:rPr>
              <a:t>) и </a:t>
            </a:r>
            <a:r>
              <a:rPr lang="ru-RU" sz="2000" dirty="0" err="1">
                <a:latin typeface="Times New Roman" panose="02020603050405020304" pitchFamily="18" charset="0"/>
                <a:cs typeface="Times New Roman" panose="02020603050405020304" pitchFamily="18" charset="0"/>
              </a:rPr>
              <a:t>Вард</a:t>
            </a:r>
            <a:r>
              <a:rPr lang="ru-RU" sz="2000" dirty="0">
                <a:latin typeface="Times New Roman" panose="02020603050405020304" pitchFamily="18" charset="0"/>
                <a:cs typeface="Times New Roman" panose="02020603050405020304" pitchFamily="18" charset="0"/>
              </a:rPr>
              <a:t> </a:t>
            </a:r>
            <a:r>
              <a:rPr lang="ru-RU" sz="2000" dirty="0" err="1">
                <a:latin typeface="Times New Roman" panose="02020603050405020304" pitchFamily="18" charset="0"/>
                <a:cs typeface="Times New Roman" panose="02020603050405020304" pitchFamily="18" charset="0"/>
              </a:rPr>
              <a:t>Каннингем</a:t>
            </a:r>
            <a:r>
              <a:rPr lang="ru-RU" sz="2000" dirty="0">
                <a:latin typeface="Times New Roman" panose="02020603050405020304" pitchFamily="18" charset="0"/>
                <a:cs typeface="Times New Roman" panose="02020603050405020304" pitchFamily="18" charset="0"/>
              </a:rPr>
              <a:t> (</a:t>
            </a:r>
            <a:r>
              <a:rPr lang="ru-RU" sz="2000" dirty="0" err="1">
                <a:latin typeface="Times New Roman" panose="02020603050405020304" pitchFamily="18" charset="0"/>
                <a:cs typeface="Times New Roman" panose="02020603050405020304" pitchFamily="18" charset="0"/>
              </a:rPr>
              <a:t>Ward</a:t>
            </a:r>
            <a:r>
              <a:rPr lang="ru-RU" sz="2000" dirty="0">
                <a:latin typeface="Times New Roman" panose="02020603050405020304" pitchFamily="18" charset="0"/>
                <a:cs typeface="Times New Roman" panose="02020603050405020304" pitchFamily="18" charset="0"/>
              </a:rPr>
              <a:t> </a:t>
            </a:r>
            <a:r>
              <a:rPr lang="ru-RU" sz="2000" dirty="0" err="1">
                <a:latin typeface="Times New Roman" panose="02020603050405020304" pitchFamily="18" charset="0"/>
                <a:cs typeface="Times New Roman" panose="02020603050405020304" pitchFamily="18" charset="0"/>
              </a:rPr>
              <a:t>Cunningham</a:t>
            </a:r>
            <a:r>
              <a:rPr lang="ru-RU" sz="2000" dirty="0">
                <a:latin typeface="Times New Roman" panose="02020603050405020304" pitchFamily="18" charset="0"/>
                <a:cs typeface="Times New Roman" panose="02020603050405020304" pitchFamily="18" charset="0"/>
              </a:rPr>
              <a:t>) взяли идеи </a:t>
            </a:r>
            <a:r>
              <a:rPr lang="ru-RU" sz="2000" dirty="0" err="1">
                <a:latin typeface="Times New Roman" panose="02020603050405020304" pitchFamily="18" charset="0"/>
                <a:cs typeface="Times New Roman" panose="02020603050405020304" pitchFamily="18" charset="0"/>
              </a:rPr>
              <a:t>Александера</a:t>
            </a:r>
            <a:r>
              <a:rPr lang="ru-RU" sz="2000" dirty="0">
                <a:latin typeface="Times New Roman" panose="02020603050405020304" pitchFamily="18" charset="0"/>
                <a:cs typeface="Times New Roman" panose="02020603050405020304" pitchFamily="18" charset="0"/>
              </a:rPr>
              <a:t> и разработали шаблоны применительно к разработке программного обеспечения для разработки графических оболочек на языке </a:t>
            </a:r>
            <a:r>
              <a:rPr lang="ru-RU" sz="2000" dirty="0" err="1">
                <a:latin typeface="Times New Roman" panose="02020603050405020304" pitchFamily="18" charset="0"/>
                <a:cs typeface="Times New Roman" panose="02020603050405020304" pitchFamily="18" charset="0"/>
              </a:rPr>
              <a:t>Smalltalk</a:t>
            </a:r>
            <a:r>
              <a:rPr lang="ru-RU" sz="2000" dirty="0">
                <a:latin typeface="Times New Roman" panose="02020603050405020304" pitchFamily="18" charset="0"/>
                <a:cs typeface="Times New Roman" panose="02020603050405020304" pitchFamily="18" charset="0"/>
              </a:rPr>
              <a:t>.</a:t>
            </a:r>
          </a:p>
          <a:p>
            <a:r>
              <a:rPr lang="ru-RU" sz="2000" dirty="0">
                <a:latin typeface="Times New Roman" panose="02020603050405020304" pitchFamily="18" charset="0"/>
                <a:cs typeface="Times New Roman" panose="02020603050405020304" pitchFamily="18" charset="0"/>
              </a:rPr>
              <a:t>В 1988 году Эрих Гамма (</a:t>
            </a:r>
            <a:r>
              <a:rPr lang="ru-RU" sz="2000" dirty="0" err="1">
                <a:latin typeface="Times New Roman" panose="02020603050405020304" pitchFamily="18" charset="0"/>
                <a:cs typeface="Times New Roman" panose="02020603050405020304" pitchFamily="18" charset="0"/>
              </a:rPr>
              <a:t>Erich</a:t>
            </a:r>
            <a:r>
              <a:rPr lang="ru-RU" sz="2000" dirty="0">
                <a:latin typeface="Times New Roman" panose="02020603050405020304" pitchFamily="18" charset="0"/>
                <a:cs typeface="Times New Roman" panose="02020603050405020304" pitchFamily="18" charset="0"/>
              </a:rPr>
              <a:t> </a:t>
            </a:r>
            <a:r>
              <a:rPr lang="ru-RU" sz="2000" dirty="0" err="1">
                <a:latin typeface="Times New Roman" panose="02020603050405020304" pitchFamily="18" charset="0"/>
                <a:cs typeface="Times New Roman" panose="02020603050405020304" pitchFamily="18" charset="0"/>
              </a:rPr>
              <a:t>Gamma</a:t>
            </a:r>
            <a:r>
              <a:rPr lang="ru-RU" sz="2000" dirty="0">
                <a:latin typeface="Times New Roman" panose="02020603050405020304" pitchFamily="18" charset="0"/>
                <a:cs typeface="Times New Roman" panose="02020603050405020304" pitchFamily="18" charset="0"/>
              </a:rPr>
              <a:t>) начал писать докторскую диссертацию при </a:t>
            </a:r>
            <a:r>
              <a:rPr lang="ru-RU" sz="2000" dirty="0" err="1">
                <a:latin typeface="Times New Roman" panose="02020603050405020304" pitchFamily="18" charset="0"/>
                <a:cs typeface="Times New Roman" panose="02020603050405020304" pitchFamily="18" charset="0"/>
              </a:rPr>
              <a:t>Цюрихском</a:t>
            </a:r>
            <a:r>
              <a:rPr lang="ru-RU" sz="2000" dirty="0">
                <a:latin typeface="Times New Roman" panose="02020603050405020304" pitchFamily="18" charset="0"/>
                <a:cs typeface="Times New Roman" panose="02020603050405020304" pitchFamily="18" charset="0"/>
              </a:rPr>
              <a:t> университете об общей переносимости этой методики на разработку программ.</a:t>
            </a:r>
          </a:p>
          <a:p>
            <a:endParaRPr lang="ru-RU" sz="2000" dirty="0">
              <a:latin typeface="Times New Roman" panose="02020603050405020304" pitchFamily="18" charset="0"/>
              <a:cs typeface="Times New Roman" panose="02020603050405020304" pitchFamily="18" charset="0"/>
            </a:endParaRPr>
          </a:p>
        </p:txBody>
      </p:sp>
      <p:pic>
        <p:nvPicPr>
          <p:cNvPr id="2056" name="Picture 8" descr="rbf143167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135" y="1727077"/>
            <a:ext cx="3095625"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24"/>
          <p:cNvSpPr txBox="1">
            <a:spLocks noGrp="1"/>
          </p:cNvSpPr>
          <p:nvPr>
            <p:ph type="title"/>
          </p:nvPr>
        </p:nvSpPr>
        <p:spPr>
          <a:xfrm>
            <a:off x="2072099" y="817124"/>
            <a:ext cx="6468894" cy="1895706"/>
          </a:xfrm>
          <a:prstGeom prst="rect">
            <a:avLst/>
          </a:prstGeom>
        </p:spPr>
        <p:txBody>
          <a:bodyPr spcFirstLastPara="1" wrap="square" lIns="121900" tIns="121900" rIns="121900" bIns="121900" anchor="ctr" anchorCtr="0">
            <a:normAutofit/>
          </a:bodyPr>
          <a:lstStyle/>
          <a:p>
            <a:pPr marL="0" lvl="0" indent="0" rtl="0">
              <a:spcBef>
                <a:spcPts val="0"/>
              </a:spcBef>
              <a:spcAft>
                <a:spcPts val="0"/>
              </a:spcAft>
              <a:buNone/>
            </a:pPr>
            <a:r>
              <a:rPr lang="ru-RU" sz="5000" dirty="0" smtClean="0">
                <a:latin typeface="Times New Roman" panose="02020603050405020304" pitchFamily="18" charset="0"/>
                <a:cs typeface="Times New Roman" panose="02020603050405020304" pitchFamily="18" charset="0"/>
              </a:rPr>
              <a:t>Виды паттернов проектирования</a:t>
            </a:r>
            <a:endParaRPr sz="5000" dirty="0">
              <a:latin typeface="Times New Roman" panose="02020603050405020304" pitchFamily="18" charset="0"/>
              <a:cs typeface="Times New Roman" panose="02020603050405020304" pitchFamily="18" charset="0"/>
            </a:endParaRPr>
          </a:p>
        </p:txBody>
      </p:sp>
      <p:sp>
        <p:nvSpPr>
          <p:cNvPr id="554" name="Google Shape;554;p24"/>
          <p:cNvSpPr txBox="1">
            <a:spLocks noGrp="1"/>
          </p:cNvSpPr>
          <p:nvPr>
            <p:ph type="body" idx="1"/>
          </p:nvPr>
        </p:nvSpPr>
        <p:spPr>
          <a:xfrm>
            <a:off x="1663538" y="3073941"/>
            <a:ext cx="8962200" cy="3132306"/>
          </a:xfrm>
          <a:prstGeom prst="rect">
            <a:avLst/>
          </a:prstGeom>
        </p:spPr>
        <p:txBody>
          <a:bodyPr spcFirstLastPara="1" wrap="square" lIns="121900" tIns="121900" rIns="121900" bIns="121900" anchor="t" anchorCtr="0">
            <a:noAutofit/>
          </a:bodyPr>
          <a:lstStyle/>
          <a:p>
            <a:pPr marL="88900" indent="0">
              <a:buNone/>
            </a:pPr>
            <a:r>
              <a:rPr lang="ru-RU" sz="2500" dirty="0" smtClean="0">
                <a:latin typeface="Times New Roman" panose="02020603050405020304" pitchFamily="18" charset="0"/>
                <a:cs typeface="Times New Roman" panose="02020603050405020304" pitchFamily="18" charset="0"/>
              </a:rPr>
              <a:t>Существуют три основные группы паттернов:</a:t>
            </a:r>
          </a:p>
          <a:p>
            <a:r>
              <a:rPr lang="ru-RU" sz="2500" b="1" dirty="0" smtClean="0">
                <a:latin typeface="Times New Roman" panose="02020603050405020304" pitchFamily="18" charset="0"/>
                <a:cs typeface="Times New Roman" panose="02020603050405020304" pitchFamily="18" charset="0"/>
              </a:rPr>
              <a:t>Порождающие паттерны</a:t>
            </a:r>
            <a:r>
              <a:rPr lang="ru-RU" sz="2500" dirty="0" smtClean="0">
                <a:latin typeface="Times New Roman" panose="02020603050405020304" pitchFamily="18" charset="0"/>
                <a:cs typeface="Times New Roman" panose="02020603050405020304" pitchFamily="18" charset="0"/>
              </a:rPr>
              <a:t> беспокоятся о гибком создании объектов без внесения в программу лишних зависимостей.</a:t>
            </a:r>
          </a:p>
          <a:p>
            <a:r>
              <a:rPr lang="ru-RU" sz="2500" b="1" dirty="0" smtClean="0">
                <a:latin typeface="Times New Roman" panose="02020603050405020304" pitchFamily="18" charset="0"/>
                <a:cs typeface="Times New Roman" panose="02020603050405020304" pitchFamily="18" charset="0"/>
              </a:rPr>
              <a:t>Структурные паттерны</a:t>
            </a:r>
            <a:r>
              <a:rPr lang="ru-RU" sz="2500" dirty="0" smtClean="0">
                <a:latin typeface="Times New Roman" panose="02020603050405020304" pitchFamily="18" charset="0"/>
                <a:cs typeface="Times New Roman" panose="02020603050405020304" pitchFamily="18" charset="0"/>
              </a:rPr>
              <a:t> показывают различные способы построения связей между объектами.</a:t>
            </a:r>
          </a:p>
          <a:p>
            <a:r>
              <a:rPr lang="ru-RU" sz="2500" b="1" dirty="0" smtClean="0">
                <a:latin typeface="Times New Roman" panose="02020603050405020304" pitchFamily="18" charset="0"/>
                <a:cs typeface="Times New Roman" panose="02020603050405020304" pitchFamily="18" charset="0"/>
              </a:rPr>
              <a:t>Поведенческие паттерны</a:t>
            </a:r>
            <a:r>
              <a:rPr lang="ru-RU" sz="2500" dirty="0" smtClean="0">
                <a:latin typeface="Times New Roman" panose="02020603050405020304" pitchFamily="18" charset="0"/>
                <a:cs typeface="Times New Roman" panose="02020603050405020304" pitchFamily="18" charset="0"/>
              </a:rPr>
              <a:t> заботятся об эффективной коммуникации между объектами.</a:t>
            </a:r>
            <a:endParaRPr lang="ru-RU" sz="25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25"/>
          <p:cNvSpPr txBox="1">
            <a:spLocks noGrp="1"/>
          </p:cNvSpPr>
          <p:nvPr>
            <p:ph type="title"/>
          </p:nvPr>
        </p:nvSpPr>
        <p:spPr>
          <a:xfrm>
            <a:off x="3752700" y="909765"/>
            <a:ext cx="8439300" cy="887400"/>
          </a:xfrm>
          <a:prstGeom prst="rect">
            <a:avLst/>
          </a:prstGeom>
        </p:spPr>
        <p:txBody>
          <a:bodyPr spcFirstLastPara="1" wrap="square" lIns="121900" tIns="121900" rIns="121900" bIns="121900" anchor="t" anchorCtr="0">
            <a:noAutofit/>
          </a:bodyPr>
          <a:lstStyle/>
          <a:p>
            <a:pPr lvl="0"/>
            <a:r>
              <a:rPr lang="ru-RU" sz="4600" dirty="0" smtClean="0">
                <a:latin typeface="Times New Roman" panose="02020603050405020304" pitchFamily="18" charset="0"/>
                <a:cs typeface="Times New Roman" panose="02020603050405020304" pitchFamily="18" charset="0"/>
              </a:rPr>
              <a:t>Структура </a:t>
            </a:r>
            <a:r>
              <a:rPr lang="ru-RU" sz="4600" dirty="0">
                <a:latin typeface="Times New Roman" panose="02020603050405020304" pitchFamily="18" charset="0"/>
                <a:cs typeface="Times New Roman" panose="02020603050405020304" pitchFamily="18" charset="0"/>
              </a:rPr>
              <a:t>проектирования</a:t>
            </a:r>
            <a:endParaRPr sz="4600" dirty="0">
              <a:latin typeface="Times New Roman" panose="02020603050405020304" pitchFamily="18" charset="0"/>
              <a:cs typeface="Times New Roman" panose="02020603050405020304" pitchFamily="18" charset="0"/>
            </a:endParaRPr>
          </a:p>
        </p:txBody>
      </p:sp>
      <p:sp>
        <p:nvSpPr>
          <p:cNvPr id="561" name="Google Shape;561;p25"/>
          <p:cNvSpPr txBox="1">
            <a:spLocks noGrp="1"/>
          </p:cNvSpPr>
          <p:nvPr>
            <p:ph type="body" idx="1"/>
          </p:nvPr>
        </p:nvSpPr>
        <p:spPr>
          <a:xfrm>
            <a:off x="3369870" y="1883497"/>
            <a:ext cx="8639250" cy="4310212"/>
          </a:xfrm>
          <a:prstGeom prst="rect">
            <a:avLst/>
          </a:prstGeom>
        </p:spPr>
        <p:txBody>
          <a:bodyPr spcFirstLastPara="1" wrap="square" lIns="121900" tIns="121900" rIns="121900" bIns="121900" anchor="t" anchorCtr="0">
            <a:normAutofit fontScale="70000" lnSpcReduction="20000"/>
          </a:bodyPr>
          <a:lstStyle/>
          <a:p>
            <a:pPr marL="342900" indent="-342900"/>
            <a:r>
              <a:rPr lang="ru-RU" dirty="0">
                <a:latin typeface="Times New Roman" panose="02020603050405020304" pitchFamily="18" charset="0"/>
                <a:cs typeface="Times New Roman" panose="02020603050405020304" pitchFamily="18" charset="0"/>
              </a:rPr>
              <a:t>Техническое задание (ТЗ) устанавливает основное назначение, технические и </a:t>
            </a:r>
            <a:r>
              <a:rPr lang="ru-RU" dirty="0" err="1">
                <a:latin typeface="Times New Roman" panose="02020603050405020304" pitchFamily="18" charset="0"/>
                <a:cs typeface="Times New Roman" panose="02020603050405020304" pitchFamily="18" charset="0"/>
              </a:rPr>
              <a:t>тактикотехнические</a:t>
            </a:r>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характеристики.</a:t>
            </a:r>
          </a:p>
          <a:p>
            <a:pPr marL="342900" indent="-342900"/>
            <a:r>
              <a:rPr lang="ru-RU" dirty="0">
                <a:latin typeface="Times New Roman" panose="02020603050405020304" pitchFamily="18" charset="0"/>
                <a:cs typeface="Times New Roman" panose="02020603050405020304" pitchFamily="18" charset="0"/>
              </a:rPr>
              <a:t>Техническое предложение (ПТ) — совокупность документов, содержащих техническое и технико-экономическое обоснование (ТЭО) целесообразности разработки проекта</a:t>
            </a:r>
            <a:r>
              <a:rPr lang="ru-RU" dirty="0" smtClean="0">
                <a:latin typeface="Times New Roman" panose="02020603050405020304" pitchFamily="18" charset="0"/>
                <a:cs typeface="Times New Roman" panose="02020603050405020304" pitchFamily="18" charset="0"/>
              </a:rPr>
              <a:t>.</a:t>
            </a:r>
          </a:p>
          <a:p>
            <a:pPr marL="342900" indent="-342900"/>
            <a:r>
              <a:rPr lang="ru-RU" dirty="0">
                <a:latin typeface="Times New Roman" panose="02020603050405020304" pitchFamily="18" charset="0"/>
                <a:cs typeface="Times New Roman" panose="02020603050405020304" pitchFamily="18" charset="0"/>
              </a:rPr>
              <a:t>Эскизный проект (ЭП) — совокупность документов, содержащих принципиальные решения и дающих общее представление об устройстве и принципе работы разрабатываемого объекта, а также данные, определяющие его назначение, основные параметры и габаритные размеры. </a:t>
            </a:r>
            <a:endParaRPr lang="ru-RU" dirty="0" smtClean="0">
              <a:latin typeface="Times New Roman" panose="02020603050405020304" pitchFamily="18" charset="0"/>
              <a:cs typeface="Times New Roman" panose="02020603050405020304" pitchFamily="18" charset="0"/>
            </a:endParaRPr>
          </a:p>
          <a:p>
            <a:pPr marL="342900" indent="-342900"/>
            <a:r>
              <a:rPr lang="ru-RU" dirty="0">
                <a:latin typeface="Times New Roman" panose="02020603050405020304" pitchFamily="18" charset="0"/>
                <a:cs typeface="Times New Roman" panose="02020603050405020304" pitchFamily="18" charset="0"/>
              </a:rPr>
              <a:t>Технический проект (ТП) — совокупность документов, которые должны содержать окончательные технические решения, дающие полное представление об устройстве проектируемого объекта, исходные данные для разработки рабочей документации</a:t>
            </a:r>
            <a:r>
              <a:rPr lang="ru-RU" dirty="0" smtClean="0">
                <a:latin typeface="Times New Roman" panose="02020603050405020304" pitchFamily="18" charset="0"/>
                <a:cs typeface="Times New Roman" panose="02020603050405020304" pitchFamily="18" charset="0"/>
              </a:rPr>
              <a:t>.</a:t>
            </a:r>
          </a:p>
          <a:p>
            <a:pPr marL="342900" indent="-342900"/>
            <a:r>
              <a:rPr lang="ru-RU" dirty="0">
                <a:latin typeface="Times New Roman" panose="02020603050405020304" pitchFamily="18" charset="0"/>
                <a:cs typeface="Times New Roman" panose="02020603050405020304" pitchFamily="18" charset="0"/>
              </a:rPr>
              <a:t>На стадии рабочего проекта (РП) сначала разрабатывают подробную документацию для изготовления опытного образца и последующего его испытания. </a:t>
            </a:r>
            <a:endParaRPr lang="ru-RU" dirty="0" smtClean="0">
              <a:latin typeface="Times New Roman" panose="02020603050405020304" pitchFamily="18" charset="0"/>
              <a:cs typeface="Times New Roman" panose="02020603050405020304" pitchFamily="18" charset="0"/>
            </a:endParaRPr>
          </a:p>
          <a:p>
            <a:pPr marL="342900" indent="-342900"/>
            <a:r>
              <a:rPr lang="ru-RU" dirty="0">
                <a:latin typeface="Times New Roman" panose="02020603050405020304" pitchFamily="18" charset="0"/>
                <a:cs typeface="Times New Roman" panose="02020603050405020304" pitchFamily="18" charset="0"/>
              </a:rPr>
              <a:t>В процессе разработки проектной </a:t>
            </a:r>
            <a:r>
              <a:rPr lang="ru-RU" dirty="0" smtClean="0">
                <a:latin typeface="Times New Roman" panose="02020603050405020304" pitchFamily="18" charset="0"/>
                <a:cs typeface="Times New Roman" panose="02020603050405020304" pitchFamily="18" charset="0"/>
              </a:rPr>
              <a:t>документации </a:t>
            </a:r>
            <a:r>
              <a:rPr lang="ru-RU" dirty="0">
                <a:latin typeface="Times New Roman" panose="02020603050405020304" pitchFamily="18" charset="0"/>
                <a:cs typeface="Times New Roman" panose="02020603050405020304" pitchFamily="18" charset="0"/>
              </a:rPr>
              <a:t>в зависимости от сложности решаемой задачи допускается объединять между собой ряд </a:t>
            </a:r>
            <a:r>
              <a:rPr lang="ru-RU" dirty="0" smtClean="0">
                <a:latin typeface="Times New Roman" panose="02020603050405020304" pitchFamily="18" charset="0"/>
                <a:cs typeface="Times New Roman" panose="02020603050405020304" pitchFamily="18" charset="0"/>
              </a:rPr>
              <a:t>этапов.</a:t>
            </a:r>
          </a:p>
          <a:p>
            <a:pPr marL="342900" indent="-342900"/>
            <a:r>
              <a:rPr lang="ru-RU" dirty="0">
                <a:latin typeface="Times New Roman" panose="02020603050405020304" pitchFamily="18" charset="0"/>
                <a:cs typeface="Times New Roman" panose="02020603050405020304" pitchFamily="18" charset="0"/>
              </a:rPr>
              <a:t>Завершает цикл работ этап, подводящий итог проектной деятельности — сертификация. Ее назначение — определение уровня качества созданного изделия и подтверждение его соответствия требованиям тех стран, где предполагается его последующая реализация.</a:t>
            </a:r>
            <a:endParaRPr lang="ru-RU" dirty="0" smtClean="0">
              <a:latin typeface="Times New Roman" panose="02020603050405020304" pitchFamily="18" charset="0"/>
              <a:cs typeface="Times New Roman" panose="02020603050405020304" pitchFamily="18" charset="0"/>
            </a:endParaRPr>
          </a:p>
        </p:txBody>
      </p:sp>
      <p:pic>
        <p:nvPicPr>
          <p:cNvPr id="3076" name="Picture 4" descr="https://www.cfin.ru/management/controlling/sys_project-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69" y="1685405"/>
            <a:ext cx="3200401" cy="43053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26"/>
          <p:cNvSpPr txBox="1">
            <a:spLocks noGrp="1"/>
          </p:cNvSpPr>
          <p:nvPr>
            <p:ph type="title"/>
          </p:nvPr>
        </p:nvSpPr>
        <p:spPr>
          <a:xfrm>
            <a:off x="1269050" y="873760"/>
            <a:ext cx="6636600" cy="146059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ru-RU" sz="4000" dirty="0" smtClean="0">
                <a:latin typeface="Times New Roman" panose="02020603050405020304" pitchFamily="18" charset="0"/>
                <a:cs typeface="Times New Roman" panose="02020603050405020304" pitchFamily="18" charset="0"/>
              </a:rPr>
              <a:t>Базовые принципы проектирования</a:t>
            </a:r>
            <a:endParaRPr sz="4000" dirty="0">
              <a:latin typeface="Times New Roman" panose="02020603050405020304" pitchFamily="18" charset="0"/>
              <a:cs typeface="Times New Roman" panose="02020603050405020304" pitchFamily="18" charset="0"/>
            </a:endParaRPr>
          </a:p>
        </p:txBody>
      </p:sp>
      <p:sp>
        <p:nvSpPr>
          <p:cNvPr id="567" name="Google Shape;567;p26"/>
          <p:cNvSpPr txBox="1">
            <a:spLocks noGrp="1"/>
          </p:cNvSpPr>
          <p:nvPr>
            <p:ph type="body" idx="1"/>
          </p:nvPr>
        </p:nvSpPr>
        <p:spPr>
          <a:xfrm>
            <a:off x="889671" y="2414075"/>
            <a:ext cx="6636600" cy="3511800"/>
          </a:xfrm>
          <a:prstGeom prst="rect">
            <a:avLst/>
          </a:prstGeom>
        </p:spPr>
        <p:txBody>
          <a:bodyPr spcFirstLastPara="1" wrap="square" lIns="121900" tIns="121900" rIns="121900" bIns="121900" anchor="t" anchorCtr="0">
            <a:normAutofit fontScale="92500" lnSpcReduction="10000"/>
          </a:bodyPr>
          <a:lstStyle/>
          <a:p>
            <a:pPr lvl="0"/>
            <a:r>
              <a:rPr lang="ru-BY" dirty="0">
                <a:latin typeface="Times New Roman" panose="02020603050405020304" pitchFamily="18" charset="0"/>
                <a:cs typeface="Times New Roman" panose="02020603050405020304" pitchFamily="18" charset="0"/>
              </a:rPr>
              <a:t>SRP</a:t>
            </a:r>
            <a:r>
              <a:rPr lang="ru-RU" dirty="0">
                <a:latin typeface="Times New Roman" panose="02020603050405020304" pitchFamily="18" charset="0"/>
                <a:cs typeface="Times New Roman" panose="02020603050405020304" pitchFamily="18" charset="0"/>
              </a:rPr>
              <a:t>(</a:t>
            </a:r>
            <a:r>
              <a:rPr lang="ru-RU" b="1" dirty="0" err="1">
                <a:latin typeface="Times New Roman" panose="02020603050405020304" pitchFamily="18" charset="0"/>
                <a:cs typeface="Times New Roman" panose="02020603050405020304" pitchFamily="18" charset="0"/>
              </a:rPr>
              <a:t>single</a:t>
            </a:r>
            <a:r>
              <a:rPr lang="ru-RU" b="1" dirty="0">
                <a:latin typeface="Times New Roman" panose="02020603050405020304" pitchFamily="18" charset="0"/>
                <a:cs typeface="Times New Roman" panose="02020603050405020304" pitchFamily="18" charset="0"/>
              </a:rPr>
              <a:t> </a:t>
            </a:r>
            <a:r>
              <a:rPr lang="ru-RU" b="1" dirty="0" err="1">
                <a:latin typeface="Times New Roman" panose="02020603050405020304" pitchFamily="18" charset="0"/>
                <a:cs typeface="Times New Roman" panose="02020603050405020304" pitchFamily="18" charset="0"/>
              </a:rPr>
              <a:t>responsibility</a:t>
            </a:r>
            <a:r>
              <a:rPr lang="ru-RU" b="1" dirty="0">
                <a:latin typeface="Times New Roman" panose="02020603050405020304" pitchFamily="18" charset="0"/>
                <a:cs typeface="Times New Roman" panose="02020603050405020304" pitchFamily="18" charset="0"/>
              </a:rPr>
              <a:t> </a:t>
            </a:r>
            <a:r>
              <a:rPr lang="ru-RU" b="1" dirty="0" err="1">
                <a:latin typeface="Times New Roman" panose="02020603050405020304" pitchFamily="18" charset="0"/>
                <a:cs typeface="Times New Roman" panose="02020603050405020304" pitchFamily="18" charset="0"/>
              </a:rPr>
              <a:t>principle</a:t>
            </a:r>
            <a:r>
              <a:rPr lang="ru-RU" b="1" dirty="0">
                <a:latin typeface="Times New Roman" panose="02020603050405020304" pitchFamily="18" charset="0"/>
                <a:cs typeface="Times New Roman" panose="02020603050405020304" pitchFamily="18" charset="0"/>
              </a:rPr>
              <a:t>)</a:t>
            </a:r>
            <a:r>
              <a:rPr lang="ru-RU" dirty="0">
                <a:latin typeface="Times New Roman" panose="02020603050405020304" pitchFamily="18" charset="0"/>
                <a:cs typeface="Times New Roman" panose="02020603050405020304" pitchFamily="18" charset="0"/>
              </a:rPr>
              <a:t>-</a:t>
            </a:r>
            <a:r>
              <a:rPr lang="ru-BY" b="1" dirty="0">
                <a:latin typeface="Times New Roman" panose="02020603050405020304" pitchFamily="18" charset="0"/>
                <a:cs typeface="Times New Roman" panose="02020603050405020304" pitchFamily="18" charset="0"/>
              </a:rPr>
              <a:t> </a:t>
            </a:r>
            <a:r>
              <a:rPr lang="ru-BY" b="1" u="sng" dirty="0">
                <a:latin typeface="Times New Roman" panose="02020603050405020304" pitchFamily="18" charset="0"/>
                <a:cs typeface="Times New Roman" panose="02020603050405020304" pitchFamily="18" charset="0"/>
              </a:rPr>
              <a:t>Принцип единственной ответственности</a:t>
            </a:r>
            <a:endParaRPr lang="ru-RU" dirty="0">
              <a:latin typeface="Times New Roman" panose="02020603050405020304" pitchFamily="18" charset="0"/>
              <a:cs typeface="Times New Roman" panose="02020603050405020304" pitchFamily="18" charset="0"/>
            </a:endParaRPr>
          </a:p>
          <a:p>
            <a:pPr lvl="0"/>
            <a:r>
              <a:rPr lang="ru-BY" dirty="0">
                <a:latin typeface="Times New Roman" panose="02020603050405020304" pitchFamily="18" charset="0"/>
                <a:cs typeface="Times New Roman" panose="02020603050405020304" pitchFamily="18" charset="0"/>
              </a:rPr>
              <a:t>OCP</a:t>
            </a:r>
            <a:r>
              <a:rPr lang="ru-BY" b="1" dirty="0">
                <a:latin typeface="Times New Roman" panose="02020603050405020304" pitchFamily="18" charset="0"/>
                <a:cs typeface="Times New Roman" panose="02020603050405020304" pitchFamily="18" charset="0"/>
              </a:rPr>
              <a:t> (open-closed principle)</a:t>
            </a:r>
            <a:r>
              <a:rPr lang="ru-RU" b="1" dirty="0">
                <a:latin typeface="Times New Roman" panose="02020603050405020304" pitchFamily="18" charset="0"/>
                <a:cs typeface="Times New Roman" panose="02020603050405020304" pitchFamily="18" charset="0"/>
              </a:rPr>
              <a:t>- </a:t>
            </a:r>
            <a:r>
              <a:rPr lang="ru-BY" b="1" u="sng" dirty="0">
                <a:latin typeface="Times New Roman" panose="02020603050405020304" pitchFamily="18" charset="0"/>
                <a:cs typeface="Times New Roman" panose="02020603050405020304" pitchFamily="18" charset="0"/>
              </a:rPr>
              <a:t>Принцип открытости/закрытости</a:t>
            </a:r>
            <a:endParaRPr lang="ru-RU" dirty="0">
              <a:latin typeface="Times New Roman" panose="02020603050405020304" pitchFamily="18" charset="0"/>
              <a:cs typeface="Times New Roman" panose="02020603050405020304" pitchFamily="18" charset="0"/>
            </a:endParaRPr>
          </a:p>
          <a:p>
            <a:pPr lvl="0"/>
            <a:r>
              <a:rPr lang="ru-BY" dirty="0">
                <a:latin typeface="Times New Roman" panose="02020603050405020304" pitchFamily="18" charset="0"/>
                <a:cs typeface="Times New Roman" panose="02020603050405020304" pitchFamily="18" charset="0"/>
              </a:rPr>
              <a:t>LSP</a:t>
            </a:r>
            <a:r>
              <a:rPr lang="en-US" dirty="0">
                <a:latin typeface="Times New Roman" panose="02020603050405020304" pitchFamily="18" charset="0"/>
                <a:cs typeface="Times New Roman" panose="02020603050405020304" pitchFamily="18" charset="0"/>
              </a:rPr>
              <a:t>(</a:t>
            </a:r>
            <a:r>
              <a:rPr lang="ru-BY" b="1" dirty="0">
                <a:latin typeface="Times New Roman" panose="02020603050405020304" pitchFamily="18" charset="0"/>
                <a:cs typeface="Times New Roman" panose="02020603050405020304" pitchFamily="18" charset="0"/>
              </a:rPr>
              <a:t>(Liskov substitution principle</a:t>
            </a:r>
            <a:r>
              <a:rPr lang="en-US" b="1" dirty="0">
                <a:latin typeface="Times New Roman" panose="02020603050405020304" pitchFamily="18" charset="0"/>
                <a:cs typeface="Times New Roman" panose="02020603050405020304" pitchFamily="18" charset="0"/>
              </a:rPr>
              <a:t>)- </a:t>
            </a:r>
            <a:r>
              <a:rPr lang="ru-RU" b="1" u="sng" dirty="0">
                <a:latin typeface="Times New Roman" panose="02020603050405020304" pitchFamily="18" charset="0"/>
                <a:cs typeface="Times New Roman" panose="02020603050405020304" pitchFamily="18" charset="0"/>
              </a:rPr>
              <a:t>Принцип подстановки </a:t>
            </a:r>
            <a:r>
              <a:rPr lang="ru-RU" b="1" u="sng" dirty="0" smtClean="0">
                <a:latin typeface="Times New Roman" panose="02020603050405020304" pitchFamily="18" charset="0"/>
                <a:cs typeface="Times New Roman" panose="02020603050405020304" pitchFamily="18" charset="0"/>
              </a:rPr>
              <a:t>Лисков</a:t>
            </a:r>
            <a:endParaRPr lang="ru-RU" dirty="0">
              <a:latin typeface="Times New Roman" panose="02020603050405020304" pitchFamily="18" charset="0"/>
              <a:cs typeface="Times New Roman" panose="02020603050405020304" pitchFamily="18" charset="0"/>
            </a:endParaRPr>
          </a:p>
          <a:p>
            <a:pPr lvl="0"/>
            <a:r>
              <a:rPr lang="ru-BY" dirty="0">
                <a:latin typeface="Times New Roman" panose="02020603050405020304" pitchFamily="18" charset="0"/>
                <a:cs typeface="Times New Roman" panose="02020603050405020304" pitchFamily="18" charset="0"/>
              </a:rPr>
              <a:t>ISP</a:t>
            </a:r>
            <a:r>
              <a:rPr lang="ru-RU" b="1" dirty="0">
                <a:latin typeface="Times New Roman" panose="02020603050405020304" pitchFamily="18" charset="0"/>
                <a:cs typeface="Times New Roman" panose="02020603050405020304" pitchFamily="18" charset="0"/>
              </a:rPr>
              <a:t>(</a:t>
            </a:r>
            <a:r>
              <a:rPr lang="ru-RU" b="1" dirty="0" err="1">
                <a:latin typeface="Times New Roman" panose="02020603050405020304" pitchFamily="18" charset="0"/>
                <a:cs typeface="Times New Roman" panose="02020603050405020304" pitchFamily="18" charset="0"/>
              </a:rPr>
              <a:t>interface</a:t>
            </a:r>
            <a:r>
              <a:rPr lang="ru-RU" b="1" dirty="0">
                <a:latin typeface="Times New Roman" panose="02020603050405020304" pitchFamily="18" charset="0"/>
                <a:cs typeface="Times New Roman" panose="02020603050405020304" pitchFamily="18" charset="0"/>
              </a:rPr>
              <a:t> </a:t>
            </a:r>
            <a:r>
              <a:rPr lang="ru-RU" b="1" dirty="0" err="1">
                <a:latin typeface="Times New Roman" panose="02020603050405020304" pitchFamily="18" charset="0"/>
                <a:cs typeface="Times New Roman" panose="02020603050405020304" pitchFamily="18" charset="0"/>
              </a:rPr>
              <a:t>segregation</a:t>
            </a:r>
            <a:r>
              <a:rPr lang="ru-RU" b="1" dirty="0">
                <a:latin typeface="Times New Roman" panose="02020603050405020304" pitchFamily="18" charset="0"/>
                <a:cs typeface="Times New Roman" panose="02020603050405020304" pitchFamily="18" charset="0"/>
              </a:rPr>
              <a:t> </a:t>
            </a:r>
            <a:r>
              <a:rPr lang="ru-RU" b="1" dirty="0" err="1">
                <a:latin typeface="Times New Roman" panose="02020603050405020304" pitchFamily="18" charset="0"/>
                <a:cs typeface="Times New Roman" panose="02020603050405020304" pitchFamily="18" charset="0"/>
              </a:rPr>
              <a:t>principle</a:t>
            </a:r>
            <a:r>
              <a:rPr lang="ru-RU" b="1"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a:t>
            </a:r>
            <a:r>
              <a:rPr lang="ru-RU" b="1" u="sng" dirty="0">
                <a:latin typeface="Times New Roman" panose="02020603050405020304" pitchFamily="18" charset="0"/>
                <a:cs typeface="Times New Roman" panose="02020603050405020304" pitchFamily="18" charset="0"/>
              </a:rPr>
              <a:t>Принцип разделения интерфейса</a:t>
            </a:r>
            <a:endParaRPr lang="ru-RU" dirty="0">
              <a:latin typeface="Times New Roman" panose="02020603050405020304" pitchFamily="18" charset="0"/>
              <a:cs typeface="Times New Roman" panose="02020603050405020304" pitchFamily="18" charset="0"/>
            </a:endParaRPr>
          </a:p>
          <a:p>
            <a:pPr lvl="0"/>
            <a:r>
              <a:rPr lang="ru-BY" dirty="0">
                <a:latin typeface="Times New Roman" panose="02020603050405020304" pitchFamily="18" charset="0"/>
                <a:cs typeface="Times New Roman" panose="02020603050405020304" pitchFamily="18" charset="0"/>
              </a:rPr>
              <a:t>DIP</a:t>
            </a:r>
            <a:r>
              <a:rPr lang="en-US" dirty="0">
                <a:latin typeface="Times New Roman" panose="02020603050405020304" pitchFamily="18" charset="0"/>
                <a:cs typeface="Times New Roman" panose="02020603050405020304" pitchFamily="18" charset="0"/>
              </a:rPr>
              <a:t>(</a:t>
            </a:r>
            <a:r>
              <a:rPr lang="ru-BY" b="1" dirty="0">
                <a:latin typeface="Times New Roman" panose="02020603050405020304" pitchFamily="18" charset="0"/>
                <a:cs typeface="Times New Roman" panose="02020603050405020304" pitchFamily="18" charset="0"/>
              </a:rPr>
              <a:t>dependency inversion </a:t>
            </a:r>
            <a:r>
              <a:rPr lang="ru-BY" b="1" dirty="0" smtClean="0">
                <a:latin typeface="Times New Roman" panose="02020603050405020304" pitchFamily="18" charset="0"/>
                <a:cs typeface="Times New Roman" panose="02020603050405020304" pitchFamily="18" charset="0"/>
              </a:rPr>
              <a:t>principle</a:t>
            </a:r>
            <a:r>
              <a:rPr lang="ru-BY" b="1"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a:t>
            </a:r>
            <a:r>
              <a:rPr lang="ru-RU" b="1" u="sng" dirty="0">
                <a:latin typeface="Times New Roman" panose="02020603050405020304" pitchFamily="18" charset="0"/>
                <a:cs typeface="Times New Roman" panose="02020603050405020304" pitchFamily="18" charset="0"/>
              </a:rPr>
              <a:t>Принцип инверсии зависимостей</a:t>
            </a:r>
            <a:endParaRPr lang="ru-RU" dirty="0">
              <a:latin typeface="Times New Roman" panose="02020603050405020304" pitchFamily="18" charset="0"/>
              <a:cs typeface="Times New Roman" panose="02020603050405020304" pitchFamily="18" charset="0"/>
            </a:endParaRPr>
          </a:p>
        </p:txBody>
      </p:sp>
      <p:pic>
        <p:nvPicPr>
          <p:cNvPr id="5124" name="Picture 4" descr="SOLID в Android. Single Responsibility – AndroidSchool.r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3719" y="1420238"/>
            <a:ext cx="5272391" cy="43093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7" name="Google Shape;577;p27"/>
          <p:cNvSpPr txBox="1">
            <a:spLocks noGrp="1"/>
          </p:cNvSpPr>
          <p:nvPr>
            <p:ph type="title"/>
          </p:nvPr>
        </p:nvSpPr>
        <p:spPr>
          <a:xfrm>
            <a:off x="263370" y="418360"/>
            <a:ext cx="9358150" cy="3137640"/>
          </a:xfrm>
          <a:prstGeom prst="rect">
            <a:avLst/>
          </a:prstGeom>
        </p:spPr>
        <p:txBody>
          <a:bodyPr spcFirstLastPara="1" wrap="square" lIns="121900" tIns="121900" rIns="121900" bIns="121900" anchor="ctr" anchorCtr="0">
            <a:noAutofit/>
          </a:bodyPr>
          <a:lstStyle/>
          <a:p>
            <a:r>
              <a:rPr lang="ru-BY" sz="4600" b="1" u="sng" dirty="0" smtClean="0">
                <a:latin typeface="Times New Roman" panose="02020603050405020304" pitchFamily="18" charset="0"/>
                <a:cs typeface="Times New Roman" panose="02020603050405020304" pitchFamily="18" charset="0"/>
              </a:rPr>
              <a:t>Принцип</a:t>
            </a:r>
            <a:r>
              <a:rPr lang="ru-RU" sz="4600" b="1" u="sng" dirty="0" smtClean="0">
                <a:latin typeface="Times New Roman" panose="02020603050405020304" pitchFamily="18" charset="0"/>
                <a:cs typeface="Times New Roman" panose="02020603050405020304" pitchFamily="18" charset="0"/>
              </a:rPr>
              <a:t> </a:t>
            </a:r>
            <a:r>
              <a:rPr lang="ru-BY" sz="4600" b="1" u="sng" dirty="0" smtClean="0">
                <a:latin typeface="Times New Roman" panose="02020603050405020304" pitchFamily="18" charset="0"/>
                <a:cs typeface="Times New Roman" panose="02020603050405020304" pitchFamily="18" charset="0"/>
              </a:rPr>
              <a:t>единственной </a:t>
            </a:r>
            <a:r>
              <a:rPr lang="ru-BY" sz="4600" b="1" u="sng" dirty="0">
                <a:latin typeface="Times New Roman" panose="02020603050405020304" pitchFamily="18" charset="0"/>
                <a:cs typeface="Times New Roman" panose="02020603050405020304" pitchFamily="18" charset="0"/>
              </a:rPr>
              <a:t>ответственности</a:t>
            </a:r>
            <a:r>
              <a:rPr lang="ru-RU" sz="4600" dirty="0">
                <a:latin typeface="Times New Roman" panose="02020603050405020304" pitchFamily="18" charset="0"/>
                <a:cs typeface="Times New Roman" panose="02020603050405020304" pitchFamily="18" charset="0"/>
              </a:rPr>
              <a:t/>
            </a:r>
            <a:br>
              <a:rPr lang="ru-RU" sz="4600" dirty="0">
                <a:latin typeface="Times New Roman" panose="02020603050405020304" pitchFamily="18" charset="0"/>
                <a:cs typeface="Times New Roman" panose="02020603050405020304" pitchFamily="18" charset="0"/>
              </a:rPr>
            </a:br>
            <a:endParaRPr sz="4600" dirty="0">
              <a:latin typeface="Times New Roman" panose="02020603050405020304" pitchFamily="18" charset="0"/>
              <a:cs typeface="Times New Roman" panose="02020603050405020304" pitchFamily="18" charset="0"/>
            </a:endParaRPr>
          </a:p>
        </p:txBody>
      </p:sp>
      <p:sp>
        <p:nvSpPr>
          <p:cNvPr id="578" name="Google Shape;578;p27"/>
          <p:cNvSpPr txBox="1">
            <a:spLocks noGrp="1"/>
          </p:cNvSpPr>
          <p:nvPr>
            <p:ph type="body" idx="1"/>
          </p:nvPr>
        </p:nvSpPr>
        <p:spPr>
          <a:xfrm>
            <a:off x="164945" y="2849500"/>
            <a:ext cx="7394095" cy="2779140"/>
          </a:xfrm>
          <a:prstGeom prst="rect">
            <a:avLst/>
          </a:prstGeom>
        </p:spPr>
        <p:txBody>
          <a:bodyPr spcFirstLastPara="1" wrap="square" lIns="121900" tIns="121900" rIns="121900" bIns="121900" anchor="t" anchorCtr="0">
            <a:noAutofit/>
          </a:bodyPr>
          <a:lstStyle/>
          <a:p>
            <a:pPr marL="0" lvl="0" indent="0">
              <a:buNone/>
            </a:pPr>
            <a:r>
              <a:rPr lang="ru-RU" dirty="0">
                <a:latin typeface="Times New Roman" panose="02020603050405020304" pitchFamily="18" charset="0"/>
                <a:cs typeface="Times New Roman" panose="02020603050405020304" pitchFamily="18" charset="0"/>
              </a:rPr>
              <a:t>У класса должна быть только одна причина для изменения. Или, как подметил Р. Мартин в книге «Чистая архитектура. Искусство разработки программного обеспечения», когда описывал эволюцию данного определения, окончательная версия принципа единственной ответственности выглядит так: «Модуль должен отвечать за одного и только за одного </a:t>
            </a:r>
            <a:r>
              <a:rPr lang="ru-RU" dirty="0" err="1" smtClean="0">
                <a:latin typeface="Times New Roman" panose="02020603050405020304" pitchFamily="18" charset="0"/>
                <a:cs typeface="Times New Roman" panose="02020603050405020304" pitchFamily="18" charset="0"/>
              </a:rPr>
              <a:t>актора</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Актор</a:t>
            </a:r>
            <a:r>
              <a:rPr lang="ru-RU" sz="1500" dirty="0" smtClean="0">
                <a:latin typeface="Times New Roman" panose="02020603050405020304" pitchFamily="18" charset="0"/>
                <a:cs typeface="Times New Roman" panose="02020603050405020304" pitchFamily="18" charset="0"/>
              </a:rPr>
              <a:t>(</a:t>
            </a:r>
            <a:r>
              <a:rPr lang="ru-RU" dirty="0" smtClean="0">
                <a:latin typeface="Times New Roman" panose="02020603050405020304" pitchFamily="18" charset="0"/>
                <a:cs typeface="Times New Roman" panose="02020603050405020304" pitchFamily="18" charset="0"/>
              </a:rPr>
              <a:t>актер</a:t>
            </a:r>
            <a:r>
              <a:rPr lang="ru-RU" sz="1500" dirty="0" smtClean="0">
                <a:latin typeface="Times New Roman" panose="02020603050405020304" pitchFamily="18" charset="0"/>
                <a:cs typeface="Times New Roman" panose="02020603050405020304" pitchFamily="18" charset="0"/>
              </a:rPr>
              <a:t>)</a:t>
            </a:r>
            <a:r>
              <a:rPr lang="ru-RU" dirty="0" smtClean="0">
                <a:latin typeface="Times New Roman" panose="02020603050405020304" pitchFamily="18" charset="0"/>
                <a:cs typeface="Times New Roman" panose="02020603050405020304" pitchFamily="18" charset="0"/>
              </a:rPr>
              <a:t>-сущность, </a:t>
            </a:r>
            <a:r>
              <a:rPr lang="ru-RU" dirty="0">
                <a:latin typeface="Times New Roman" panose="02020603050405020304" pitchFamily="18" charset="0"/>
                <a:cs typeface="Times New Roman" panose="02020603050405020304" pitchFamily="18" charset="0"/>
              </a:rPr>
              <a:t>с </a:t>
            </a:r>
            <a:r>
              <a:rPr lang="ru-RU" dirty="0" smtClean="0">
                <a:latin typeface="Times New Roman" panose="02020603050405020304" pitchFamily="18" charset="0"/>
                <a:cs typeface="Times New Roman" panose="02020603050405020304" pitchFamily="18" charset="0"/>
              </a:rPr>
              <a:t>которым взаимодействует система.</a:t>
            </a:r>
            <a:endParaRPr dirty="0">
              <a:latin typeface="Times New Roman" panose="02020603050405020304" pitchFamily="18" charset="0"/>
              <a:cs typeface="Times New Roman" panose="02020603050405020304" pitchFamily="18" charset="0"/>
            </a:endParaRPr>
          </a:p>
        </p:txBody>
      </p:sp>
      <p:pic>
        <p:nvPicPr>
          <p:cNvPr id="4104" name="Picture 8" descr="single-responsibi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5583" y="2217907"/>
            <a:ext cx="4528724" cy="35349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9" name="Google Shape;589;p28"/>
          <p:cNvSpPr/>
          <p:nvPr/>
        </p:nvSpPr>
        <p:spPr>
          <a:xfrm flipH="1">
            <a:off x="8291816" y="1404964"/>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 name="Заголовок 1"/>
          <p:cNvSpPr>
            <a:spLocks noGrp="1"/>
          </p:cNvSpPr>
          <p:nvPr>
            <p:ph type="title"/>
          </p:nvPr>
        </p:nvSpPr>
        <p:spPr>
          <a:xfrm>
            <a:off x="683250" y="492414"/>
            <a:ext cx="6387244" cy="2455067"/>
          </a:xfrm>
        </p:spPr>
        <p:txBody>
          <a:bodyPr>
            <a:normAutofit/>
          </a:bodyPr>
          <a:lstStyle/>
          <a:p>
            <a:r>
              <a:rPr lang="ru-BY" sz="4300" b="1" u="sng" dirty="0" smtClean="0">
                <a:latin typeface="Times New Roman" panose="02020603050405020304" pitchFamily="18" charset="0"/>
                <a:cs typeface="Times New Roman" panose="02020603050405020304" pitchFamily="18" charset="0"/>
              </a:rPr>
              <a:t>Принцип открытости/закрытости</a:t>
            </a:r>
            <a:endParaRPr lang="ru-RU" sz="4300" dirty="0">
              <a:latin typeface="Times New Roman" panose="02020603050405020304" pitchFamily="18" charset="0"/>
              <a:cs typeface="Times New Roman" panose="02020603050405020304" pitchFamily="18" charset="0"/>
            </a:endParaRPr>
          </a:p>
        </p:txBody>
      </p:sp>
      <p:sp>
        <p:nvSpPr>
          <p:cNvPr id="3" name="Подзаголовок 2"/>
          <p:cNvSpPr>
            <a:spLocks noGrp="1"/>
          </p:cNvSpPr>
          <p:nvPr>
            <p:ph type="subTitle" idx="1"/>
          </p:nvPr>
        </p:nvSpPr>
        <p:spPr>
          <a:xfrm>
            <a:off x="683250" y="2879820"/>
            <a:ext cx="5740032" cy="2821021"/>
          </a:xfrm>
        </p:spPr>
        <p:txBody>
          <a:bodyPr>
            <a:normAutofit/>
          </a:bodyPr>
          <a:lstStyle/>
          <a:p>
            <a:pPr algn="l"/>
            <a:r>
              <a:rPr lang="ru-BY" sz="2100" dirty="0">
                <a:latin typeface="Times New Roman" panose="02020603050405020304" pitchFamily="18" charset="0"/>
                <a:cs typeface="Times New Roman" panose="02020603050405020304" pitchFamily="18" charset="0"/>
              </a:rPr>
              <a:t>Изменение текущего поведения </a:t>
            </a:r>
            <a:r>
              <a:rPr lang="ru-BY" sz="2100" dirty="0" smtClean="0">
                <a:latin typeface="Times New Roman" panose="02020603050405020304" pitchFamily="18" charset="0"/>
                <a:cs typeface="Times New Roman" panose="02020603050405020304" pitchFamily="18" charset="0"/>
              </a:rPr>
              <a:t>класса</a:t>
            </a:r>
            <a:endParaRPr lang="en-US" sz="2100" dirty="0" smtClean="0">
              <a:latin typeface="Times New Roman" panose="02020603050405020304" pitchFamily="18" charset="0"/>
              <a:cs typeface="Times New Roman" panose="02020603050405020304" pitchFamily="18" charset="0"/>
            </a:endParaRPr>
          </a:p>
          <a:p>
            <a:pPr algn="l"/>
            <a:r>
              <a:rPr lang="ru-BY" sz="2100" dirty="0" smtClean="0">
                <a:latin typeface="Times New Roman" panose="02020603050405020304" pitchFamily="18" charset="0"/>
                <a:cs typeface="Times New Roman" panose="02020603050405020304" pitchFamily="18" charset="0"/>
              </a:rPr>
              <a:t>повлияет </a:t>
            </a:r>
            <a:r>
              <a:rPr lang="ru-BY" sz="2100" dirty="0">
                <a:latin typeface="Times New Roman" panose="02020603050405020304" pitchFamily="18" charset="0"/>
                <a:cs typeface="Times New Roman" panose="02020603050405020304" pitchFamily="18" charset="0"/>
              </a:rPr>
              <a:t>на все остальные </a:t>
            </a:r>
            <a:r>
              <a:rPr lang="ru-BY" sz="2100" dirty="0" smtClean="0">
                <a:latin typeface="Times New Roman" panose="02020603050405020304" pitchFamily="18" charset="0"/>
                <a:cs typeface="Times New Roman" panose="02020603050405020304" pitchFamily="18" charset="0"/>
              </a:rPr>
              <a:t>компоненты,</a:t>
            </a:r>
            <a:endParaRPr lang="en-US" sz="2100" dirty="0" smtClean="0">
              <a:latin typeface="Times New Roman" panose="02020603050405020304" pitchFamily="18" charset="0"/>
              <a:cs typeface="Times New Roman" panose="02020603050405020304" pitchFamily="18" charset="0"/>
            </a:endParaRPr>
          </a:p>
          <a:p>
            <a:pPr algn="l"/>
            <a:r>
              <a:rPr lang="ru-BY" sz="2100" dirty="0" smtClean="0">
                <a:latin typeface="Times New Roman" panose="02020603050405020304" pitchFamily="18" charset="0"/>
                <a:cs typeface="Times New Roman" panose="02020603050405020304" pitchFamily="18" charset="0"/>
              </a:rPr>
              <a:t>использующие </a:t>
            </a:r>
            <a:r>
              <a:rPr lang="ru-BY" sz="2100" dirty="0">
                <a:latin typeface="Times New Roman" panose="02020603050405020304" pitchFamily="18" charset="0"/>
                <a:cs typeface="Times New Roman" panose="02020603050405020304" pitchFamily="18" charset="0"/>
              </a:rPr>
              <a:t>этот класс.</a:t>
            </a:r>
            <a:r>
              <a:rPr lang="ru-RU" sz="2100" dirty="0">
                <a:latin typeface="Times New Roman" panose="02020603050405020304" pitchFamily="18" charset="0"/>
                <a:cs typeface="Times New Roman" panose="02020603050405020304" pitchFamily="18" charset="0"/>
              </a:rPr>
              <a:t> Этот </a:t>
            </a:r>
            <a:r>
              <a:rPr lang="ru-RU" sz="2100" dirty="0" smtClean="0">
                <a:latin typeface="Times New Roman" panose="02020603050405020304" pitchFamily="18" charset="0"/>
                <a:cs typeface="Times New Roman" panose="02020603050405020304" pitchFamily="18" charset="0"/>
              </a:rPr>
              <a:t>принцип</a:t>
            </a:r>
            <a:endParaRPr lang="en-US" sz="2100" dirty="0" smtClean="0">
              <a:latin typeface="Times New Roman" panose="02020603050405020304" pitchFamily="18" charset="0"/>
              <a:cs typeface="Times New Roman" panose="02020603050405020304" pitchFamily="18" charset="0"/>
            </a:endParaRPr>
          </a:p>
          <a:p>
            <a:pPr algn="l"/>
            <a:r>
              <a:rPr lang="ru-RU" sz="2100" dirty="0" smtClean="0">
                <a:latin typeface="Times New Roman" panose="02020603050405020304" pitchFamily="18" charset="0"/>
                <a:cs typeface="Times New Roman" panose="02020603050405020304" pitchFamily="18" charset="0"/>
              </a:rPr>
              <a:t>направлен </a:t>
            </a:r>
            <a:r>
              <a:rPr lang="ru-RU" sz="2100" dirty="0">
                <a:latin typeface="Times New Roman" panose="02020603050405020304" pitchFamily="18" charset="0"/>
                <a:cs typeface="Times New Roman" panose="02020603050405020304" pitchFamily="18" charset="0"/>
              </a:rPr>
              <a:t>на расширение </a:t>
            </a:r>
            <a:r>
              <a:rPr lang="ru-RU" sz="2100" dirty="0" smtClean="0">
                <a:latin typeface="Times New Roman" panose="02020603050405020304" pitchFamily="18" charset="0"/>
                <a:cs typeface="Times New Roman" panose="02020603050405020304" pitchFamily="18" charset="0"/>
              </a:rPr>
              <a:t>функциональности</a:t>
            </a:r>
            <a:endParaRPr lang="en-US" sz="2100" dirty="0" smtClean="0">
              <a:latin typeface="Times New Roman" panose="02020603050405020304" pitchFamily="18" charset="0"/>
              <a:cs typeface="Times New Roman" panose="02020603050405020304" pitchFamily="18" charset="0"/>
            </a:endParaRPr>
          </a:p>
          <a:p>
            <a:pPr algn="l"/>
            <a:r>
              <a:rPr lang="ru-RU" sz="2100" dirty="0" smtClean="0">
                <a:latin typeface="Times New Roman" panose="02020603050405020304" pitchFamily="18" charset="0"/>
                <a:cs typeface="Times New Roman" panose="02020603050405020304" pitchFamily="18" charset="0"/>
              </a:rPr>
              <a:t>класса </a:t>
            </a:r>
            <a:r>
              <a:rPr lang="ru-RU" sz="2100" dirty="0">
                <a:latin typeface="Times New Roman" panose="02020603050405020304" pitchFamily="18" charset="0"/>
                <a:cs typeface="Times New Roman" panose="02020603050405020304" pitchFamily="18" charset="0"/>
              </a:rPr>
              <a:t>без изменения его </a:t>
            </a:r>
            <a:r>
              <a:rPr lang="ru-RU" sz="2100" dirty="0" smtClean="0">
                <a:latin typeface="Times New Roman" panose="02020603050405020304" pitchFamily="18" charset="0"/>
                <a:cs typeface="Times New Roman" panose="02020603050405020304" pitchFamily="18" charset="0"/>
              </a:rPr>
              <a:t>текущего</a:t>
            </a:r>
            <a:endParaRPr lang="en-US" sz="2100" dirty="0">
              <a:latin typeface="Times New Roman" panose="02020603050405020304" pitchFamily="18" charset="0"/>
              <a:cs typeface="Times New Roman" panose="02020603050405020304" pitchFamily="18" charset="0"/>
            </a:endParaRPr>
          </a:p>
          <a:p>
            <a:pPr algn="l"/>
            <a:r>
              <a:rPr lang="ru-RU" sz="2100" dirty="0" smtClean="0">
                <a:latin typeface="Times New Roman" panose="02020603050405020304" pitchFamily="18" charset="0"/>
                <a:cs typeface="Times New Roman" panose="02020603050405020304" pitchFamily="18" charset="0"/>
              </a:rPr>
              <a:t>поведения</a:t>
            </a:r>
            <a:r>
              <a:rPr lang="ru-RU" sz="2100" dirty="0">
                <a:latin typeface="Times New Roman" panose="02020603050405020304" pitchFamily="18" charset="0"/>
                <a:cs typeface="Times New Roman" panose="02020603050405020304" pitchFamily="18" charset="0"/>
              </a:rPr>
              <a:t>. Это сделано для того, </a:t>
            </a:r>
            <a:r>
              <a:rPr lang="ru-RU" sz="2100" dirty="0" smtClean="0">
                <a:latin typeface="Times New Roman" panose="02020603050405020304" pitchFamily="18" charset="0"/>
                <a:cs typeface="Times New Roman" panose="02020603050405020304" pitchFamily="18" charset="0"/>
              </a:rPr>
              <a:t>чтобы</a:t>
            </a:r>
            <a:endParaRPr lang="en-US" sz="2100" dirty="0" smtClean="0">
              <a:latin typeface="Times New Roman" panose="02020603050405020304" pitchFamily="18" charset="0"/>
              <a:cs typeface="Times New Roman" panose="02020603050405020304" pitchFamily="18" charset="0"/>
            </a:endParaRPr>
          </a:p>
          <a:p>
            <a:pPr algn="l"/>
            <a:r>
              <a:rPr lang="ru-RU" sz="2100" dirty="0" smtClean="0">
                <a:latin typeface="Times New Roman" panose="02020603050405020304" pitchFamily="18" charset="0"/>
                <a:cs typeface="Times New Roman" panose="02020603050405020304" pitchFamily="18" charset="0"/>
              </a:rPr>
              <a:t>избежать </a:t>
            </a:r>
            <a:r>
              <a:rPr lang="ru-RU" sz="2100" dirty="0">
                <a:latin typeface="Times New Roman" panose="02020603050405020304" pitchFamily="18" charset="0"/>
                <a:cs typeface="Times New Roman" panose="02020603050405020304" pitchFamily="18" charset="0"/>
              </a:rPr>
              <a:t>появления ошибок везде, </a:t>
            </a:r>
            <a:r>
              <a:rPr lang="ru-RU" sz="2100" dirty="0" smtClean="0">
                <a:latin typeface="Times New Roman" panose="02020603050405020304" pitchFamily="18" charset="0"/>
                <a:cs typeface="Times New Roman" panose="02020603050405020304" pitchFamily="18" charset="0"/>
              </a:rPr>
              <a:t>где</a:t>
            </a:r>
            <a:endParaRPr lang="en-US" sz="2100" dirty="0" smtClean="0">
              <a:latin typeface="Times New Roman" panose="02020603050405020304" pitchFamily="18" charset="0"/>
              <a:cs typeface="Times New Roman" panose="02020603050405020304" pitchFamily="18" charset="0"/>
            </a:endParaRPr>
          </a:p>
          <a:p>
            <a:pPr algn="l"/>
            <a:r>
              <a:rPr lang="ru-RU" sz="2100" dirty="0" smtClean="0">
                <a:latin typeface="Times New Roman" panose="02020603050405020304" pitchFamily="18" charset="0"/>
                <a:cs typeface="Times New Roman" panose="02020603050405020304" pitchFamily="18" charset="0"/>
              </a:rPr>
              <a:t>используется </a:t>
            </a:r>
            <a:r>
              <a:rPr lang="ru-RU" sz="2100" dirty="0">
                <a:latin typeface="Times New Roman" panose="02020603050405020304" pitchFamily="18" charset="0"/>
                <a:cs typeface="Times New Roman" panose="02020603050405020304" pitchFamily="18" charset="0"/>
              </a:rPr>
              <a:t>класс.</a:t>
            </a:r>
          </a:p>
        </p:txBody>
      </p:sp>
      <p:pic>
        <p:nvPicPr>
          <p:cNvPr id="6146" name="Picture 2" descr="open-clos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0494" y="1798320"/>
            <a:ext cx="4837025" cy="38709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lidesMania Template">
  <a:themeElements>
    <a:clrScheme name="Simple Light">
      <a:dk1>
        <a:srgbClr val="481F48"/>
      </a:dk1>
      <a:lt1>
        <a:srgbClr val="FCECDE"/>
      </a:lt1>
      <a:dk2>
        <a:srgbClr val="0B032D"/>
      </a:dk2>
      <a:lt2>
        <a:srgbClr val="EEEEEE"/>
      </a:lt2>
      <a:accent1>
        <a:srgbClr val="0B032D"/>
      </a:accent1>
      <a:accent2>
        <a:srgbClr val="481F48"/>
      </a:accent2>
      <a:accent3>
        <a:srgbClr val="843B62"/>
      </a:accent3>
      <a:accent4>
        <a:srgbClr val="F67E7D"/>
      </a:accent4>
      <a:accent5>
        <a:srgbClr val="FFB997"/>
      </a:accent5>
      <a:accent6>
        <a:srgbClr val="FB9C8A"/>
      </a:accent6>
      <a:hlink>
        <a:srgbClr val="F67E7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462</TotalTime>
  <Words>1212</Words>
  <Application>Microsoft Office PowerPoint</Application>
  <PresentationFormat>Широкоэкранный</PresentationFormat>
  <Paragraphs>276</Paragraphs>
  <Slides>33</Slides>
  <Notes>27</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33</vt:i4>
      </vt:variant>
    </vt:vector>
  </HeadingPairs>
  <TitlesOfParts>
    <vt:vector size="42" baseType="lpstr">
      <vt:lpstr>Poppins Light</vt:lpstr>
      <vt:lpstr>Calibri</vt:lpstr>
      <vt:lpstr>Poppins ExtraBold</vt:lpstr>
      <vt:lpstr>Nexa Bold</vt:lpstr>
      <vt:lpstr>Times New Roman</vt:lpstr>
      <vt:lpstr>Arial</vt:lpstr>
      <vt:lpstr>Poppins</vt:lpstr>
      <vt:lpstr>Copperplate Gothic Bold</vt:lpstr>
      <vt:lpstr>SlidesMania Template</vt:lpstr>
      <vt:lpstr>Шаблоны проектирования </vt:lpstr>
      <vt:lpstr>Что такое шаблон проектирование и с чем его едет</vt:lpstr>
      <vt:lpstr>Для чего знание паттернов</vt:lpstr>
      <vt:lpstr>История создания шаблонов(паттернов) проектирования</vt:lpstr>
      <vt:lpstr>Виды паттернов проектирования</vt:lpstr>
      <vt:lpstr>Структура проектирования</vt:lpstr>
      <vt:lpstr>Базовые принципы проектирования</vt:lpstr>
      <vt:lpstr>Принцип единственной ответственности </vt:lpstr>
      <vt:lpstr>Принцип открытости/закрытости</vt:lpstr>
      <vt:lpstr>Принцип подстановки Барбары Лисков</vt:lpstr>
      <vt:lpstr>Принцип разделения интерфейса</vt:lpstr>
      <vt:lpstr>Принцип инверсии зависимостей</vt:lpstr>
      <vt:lpstr>Применение порождающих паттернов проектирования </vt:lpstr>
      <vt:lpstr>Абстрактная фабрика </vt:lpstr>
      <vt:lpstr>Преимущества: Гарантирует сочетаемость создаваемых,избавляет клиентский код от привязки к конкретным классам продуктов,выделяет код производства продуктов в одно место, упрощая поддержку кода,упрощает добавление новых продуктов в программу,реализует принцип открытости/закрытости.  Недостатки: Усложняет код программы из-за введения множества дополнительных классов. Требует наличия всех типов продуктов в каждой вариации. </vt:lpstr>
      <vt:lpstr>Применение структурных паттернов проектирования </vt:lpstr>
      <vt:lpstr>Адаптер</vt:lpstr>
      <vt:lpstr>Преимущества и недостатки паттерна “Адаптер”</vt:lpstr>
      <vt:lpstr>Презентация PowerPoint</vt:lpstr>
      <vt:lpstr>Паттерн Цепочка обязанностей</vt:lpstr>
      <vt:lpstr>Преимущества и недостатки паттерна Цепочка обязанностей</vt:lpstr>
      <vt:lpstr>«Низкоуровневые» шаблоны проектирования, идиомы программирования</vt:lpstr>
      <vt:lpstr>Примеры и использование идиом в программирование</vt:lpstr>
      <vt:lpstr>Presenting a website or an app?</vt:lpstr>
      <vt:lpstr>Thank you!</vt:lpstr>
      <vt:lpstr>Editable Icons.</vt:lpstr>
      <vt:lpstr>Презентация PowerPoint</vt:lpstr>
      <vt:lpstr>Презентация PowerPoint</vt:lpstr>
      <vt:lpstr>Презентация PowerPoint</vt:lpstr>
      <vt:lpstr>Презентация PowerPoint</vt:lpstr>
      <vt:lpstr>Credits.</vt:lpstr>
      <vt:lpstr>Презентация PowerPoint</vt:lpstr>
      <vt:lpstr>Заключение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Шаблоны проектирования</dc:title>
  <dc:creator>Yaroslav Yanushkevich</dc:creator>
  <cp:lastModifiedBy>Yarik_user</cp:lastModifiedBy>
  <cp:revision>42</cp:revision>
  <dcterms:modified xsi:type="dcterms:W3CDTF">2024-10-16T21:55:47Z</dcterms:modified>
</cp:coreProperties>
</file>